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2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43" r:id="rId2"/>
    <p:sldMasterId id="2147483835" r:id="rId3"/>
  </p:sldMasterIdLst>
  <p:notesMasterIdLst>
    <p:notesMasterId r:id="rId16"/>
  </p:notesMasterIdLst>
  <p:sldIdLst>
    <p:sldId id="256" r:id="rId4"/>
    <p:sldId id="257" r:id="rId5"/>
    <p:sldId id="259" r:id="rId6"/>
    <p:sldId id="260" r:id="rId7"/>
    <p:sldId id="261" r:id="rId8"/>
    <p:sldId id="262" r:id="rId9"/>
    <p:sldId id="279" r:id="rId10"/>
    <p:sldId id="267" r:id="rId11"/>
    <p:sldId id="268" r:id="rId12"/>
    <p:sldId id="269" r:id="rId13"/>
    <p:sldId id="265" r:id="rId14"/>
    <p:sldId id="274" r:id="rId15"/>
  </p:sldIdLst>
  <p:sldSz cx="9144000" cy="5143500" type="screen16x9"/>
  <p:notesSz cx="6858000" cy="9144000"/>
  <p:embeddedFontLst>
    <p:embeddedFont>
      <p:font typeface="Archivo Narrow" pitchFamily="2" charset="0"/>
      <p:regular r:id="rId17"/>
      <p:bold r:id="rId18"/>
      <p:italic r:id="rId19"/>
      <p:boldItalic r:id="rId20"/>
    </p:embeddedFont>
    <p:embeddedFont>
      <p:font typeface="Archivo Narrow Medium" pitchFamily="2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Inter" panose="02000503000000020004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IYZu5FyLEkVXjyA7Bw5tG8K7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1" name="Google Shape;29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8" name="Google Shape;28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1" name="Google Shape;29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4" name="Google Shape;28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0" name="Google Shape;28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" name="Google Shape;28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7" name="Google Shape;28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5" name="Google Shape;28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4" name="Google Shape;28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8" name="Google Shape;28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4" name="Google Shape;28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g3ba8d20f7c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3" name="Google Shape;2903;g3ba8d20f7c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Section slide">
  <p:cSld name="Corporate Network - Section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Dark">
  <p:cSld name="Clearstate Title Dar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Light 1">
  <p:cSld name="EIU Title Light 1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972" name="Google Shape;972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2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74" name="Google Shape;974;p12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Dark 1">
  <p:cSld name="EIU Speaker Title Dark 1">
    <p:bg>
      <p:bgPr>
        <a:solidFill>
          <a:srgbClr val="434343"/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12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78" name="Google Shape;978;p12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Light 1">
  <p:cSld name="EIU Speaker Title Light 1">
    <p:bg>
      <p:bgPr>
        <a:solidFill>
          <a:schemeClr val="lt2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Google Shape;980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12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82" name="Google Shape;982;p12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01">
  <p:cSld name="Clearstate Title 0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6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5" name="Google Shape;985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126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987" name="Google Shape;987;p12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8" name="Google Shape;988;p126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Dark">
  <p:cSld name="Clearstate Title Dark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27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991" name="Google Shape;991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2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93" name="Google Shape;993;p12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Dark">
  <p:cSld name="Clearstate Speaker Title Dark">
    <p:bg>
      <p:bgPr>
        <a:solidFill>
          <a:srgbClr val="434343"/>
        </a:solid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2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97" name="Google Shape;997;p12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Light">
  <p:cSld name="Clearstate Speaker Title Light">
    <p:bg>
      <p:bgPr>
        <a:solidFill>
          <a:schemeClr val="lt2"/>
        </a:solidFill>
        <a:effectLst/>
      </p:bgPr>
    </p:bg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2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01" name="Google Shape;1001;p12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01">
  <p:cSld name="Corporate Network Title 01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30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4" name="Google Shape;1004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30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06" name="Google Shape;1006;p130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07" name="Google Shape;1007;p13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Dark">
  <p:cSld name="Corporate Network Title Dark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1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10" name="Google Shape;1010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3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12" name="Google Shape;1012;p13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Dark">
  <p:cSld name="Corporate Network Speaker Title Dark">
    <p:bg>
      <p:bgPr>
        <a:solidFill>
          <a:srgbClr val="434343"/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13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16" name="Google Shape;1016;p13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Dark">
  <p:cSld name="Clearstate Speaker Title Dark">
    <p:bg>
      <p:bgPr>
        <a:solidFill>
          <a:srgbClr val="43434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Light">
  <p:cSld name="Corporate Network Speaker Title Light">
    <p:bg>
      <p:bgPr>
        <a:solidFill>
          <a:schemeClr val="lt2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1018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13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20" name="Google Shape;1020;p13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6 Box Layout">
  <p:cSld name="Intelligence Text - 6 Box Layout">
    <p:bg>
      <p:bgPr>
        <a:solidFill>
          <a:schemeClr val="lt2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34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24" name="Google Shape;1024;p134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5" name="Google Shape;1025;p13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6" name="Google Shape;1026;p134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134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34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34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34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34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34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33" name="Google Shape;1033;p134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34" name="Google Shape;1034;p134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35" name="Google Shape;1035;p134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36" name="Google Shape;1036;p134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37" name="Google Shape;1037;p134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38" name="Google Shape;1038;p134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39" name="Google Shape;1039;p134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0" name="Google Shape;1040;p134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41" name="Google Shape;1041;p134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2" name="Google Shape;1042;p134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43" name="Google Shape;1043;p134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4" name="Google Shape;1044;p134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45" name="Google Shape;1045;p134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6" name="Google Shape;1046;p134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47" name="Google Shape;1047;p134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" name="Google Shape;1048;p134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49" name="Google Shape;1049;p134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6 Box Layout 1">
  <p:cSld name="EIU Text - 6 Box Layout 1">
    <p:bg>
      <p:bgPr>
        <a:solidFill>
          <a:schemeClr val="lt2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13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3" name="Google Shape;1053;p135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54" name="Google Shape;1054;p135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5" name="Google Shape;1055;p135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35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35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35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35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35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35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62" name="Google Shape;1062;p135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63" name="Google Shape;1063;p135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64" name="Google Shape;1064;p135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65" name="Google Shape;1065;p135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66" name="Google Shape;1066;p135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67" name="Google Shape;1067;p135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68" name="Google Shape;1068;p135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9" name="Google Shape;1069;p135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0" name="Google Shape;1070;p135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1" name="Google Shape;1071;p135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2" name="Google Shape;1072;p135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3" name="Google Shape;1073;p135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4" name="Google Shape;1074;p135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5" name="Google Shape;1075;p135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6" name="Google Shape;1076;p135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7" name="Google Shape;1077;p135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8" name="Google Shape;1078;p135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6 Box Layout 1">
  <p:cSld name="Clearstate Text - 6 Box Layout 1">
    <p:bg>
      <p:bgPr>
        <a:solidFill>
          <a:schemeClr val="lt2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3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2" name="Google Shape;1082;p136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083" name="Google Shape;1083;p136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4" name="Google Shape;1084;p136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36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36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36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36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36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36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91" name="Google Shape;1091;p136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92" name="Google Shape;1092;p136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93" name="Google Shape;1093;p136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94" name="Google Shape;1094;p136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95" name="Google Shape;1095;p136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96" name="Google Shape;1096;p136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97" name="Google Shape;1097;p136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8" name="Google Shape;1098;p136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99" name="Google Shape;1099;p136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0" name="Google Shape;1100;p136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01" name="Google Shape;1101;p136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2" name="Google Shape;1102;p136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03" name="Google Shape;1103;p136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4" name="Google Shape;1104;p136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05" name="Google Shape;1105;p136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6" name="Google Shape;1106;p136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07" name="Google Shape;1107;p136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6 Box Layout 1 1">
  <p:cSld name="Corporate Network Text - 6 Box Layout 1 1">
    <p:bg>
      <p:bgPr>
        <a:solidFill>
          <a:schemeClr val="lt2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3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1" name="Google Shape;1111;p137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37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37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37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37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37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37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18" name="Google Shape;1118;p137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19" name="Google Shape;1119;p137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20" name="Google Shape;1120;p137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21" name="Google Shape;1121;p137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22" name="Google Shape;1122;p137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23" name="Google Shape;1123;p137"/>
          <p:cNvSpPr txBox="1">
            <a:spLocks noGrp="1"/>
          </p:cNvSpPr>
          <p:nvPr>
            <p:ph type="subTitle" idx="1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24" name="Google Shape;1124;p137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25" name="Google Shape;1125;p137"/>
          <p:cNvSpPr txBox="1">
            <a:spLocks noGrp="1"/>
          </p:cNvSpPr>
          <p:nvPr>
            <p:ph type="subTitle" idx="2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6" name="Google Shape;1126;p137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7" name="Google Shape;1127;p137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28" name="Google Shape;1128;p137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9" name="Google Shape;1129;p137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0" name="Google Shape;1130;p137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1" name="Google Shape;1131;p137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2" name="Google Shape;1132;p137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3" name="Google Shape;1133;p137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4" name="Google Shape;1134;p137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5" name="Google Shape;1135;p137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6" name="Google Shape;1136;p137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3 Box Layout">
  <p:cSld name="Intelligence Text - 3 Box Layout">
    <p:bg>
      <p:bgPr>
        <a:solidFill>
          <a:schemeClr val="lt2"/>
        </a:solidFill>
        <a:effectLst/>
      </p:bgPr>
    </p:bg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3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0" name="Google Shape;1140;p138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41" name="Google Shape;1141;p138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2" name="Google Shape;1142;p138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38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38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38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6" name="Google Shape;1146;p138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7" name="Google Shape;1147;p138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8" name="Google Shape;1148;p138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49" name="Google Shape;1149;p138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50" name="Google Shape;1150;p138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51" name="Google Shape;1151;p138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2" name="Google Shape;1152;p138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3" name="Google Shape;1153;p138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4" name="Google Shape;1154;p138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5" name="Google Shape;1155;p138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6" name="Google Shape;1156;p138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3 Box Layout 1">
  <p:cSld name="EIU Text - 3 Box Layout 1">
    <p:bg>
      <p:bgPr>
        <a:solidFill>
          <a:schemeClr val="lt2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13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0" name="Google Shape;1160;p139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61" name="Google Shape;1161;p139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2" name="Google Shape;1162;p139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39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39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139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6" name="Google Shape;1166;p139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7" name="Google Shape;1167;p139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8" name="Google Shape;1168;p139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69" name="Google Shape;1169;p139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70" name="Google Shape;1170;p139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71" name="Google Shape;1171;p139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2" name="Google Shape;1172;p139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3" name="Google Shape;1173;p139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4" name="Google Shape;1174;p139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5" name="Google Shape;1175;p139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6" name="Google Shape;1176;p139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3 Box Layout">
  <p:cSld name="Clearstate Text - 3 Box Layout">
    <p:bg>
      <p:bgPr>
        <a:solidFill>
          <a:schemeClr val="lt2"/>
        </a:solidFill>
        <a:effectLst/>
      </p:bgPr>
    </p:bg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14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0" name="Google Shape;1180;p140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81" name="Google Shape;1181;p140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2" name="Google Shape;1182;p140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40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40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40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6" name="Google Shape;1186;p140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7" name="Google Shape;1187;p140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8" name="Google Shape;1188;p140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89" name="Google Shape;1189;p140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90" name="Google Shape;1190;p140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91" name="Google Shape;1191;p140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92" name="Google Shape;1192;p140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93" name="Google Shape;1193;p140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94" name="Google Shape;1194;p140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95" name="Google Shape;1195;p140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96" name="Google Shape;1196;p140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3 Box Layout">
  <p:cSld name="Corporate Network Text - 3 Box Layout">
    <p:bg>
      <p:bgPr>
        <a:solidFill>
          <a:schemeClr val="lt2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Google Shape;1198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14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0" name="Google Shape;1200;p141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201" name="Google Shape;1201;p141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2" name="Google Shape;1202;p141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41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41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41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6" name="Google Shape;1206;p141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7" name="Google Shape;1207;p141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8" name="Google Shape;1208;p141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09" name="Google Shape;1209;p141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0" name="Google Shape;1210;p141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11" name="Google Shape;1211;p141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2" name="Google Shape;1212;p141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3" name="Google Shape;1213;p141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4" name="Google Shape;1214;p141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5" name="Google Shape;1215;p141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16" name="Google Shape;1216;p141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01">
  <p:cSld name="Intelligence Title and Text 01">
    <p:bg>
      <p:bgPr>
        <a:solidFill>
          <a:schemeClr val="lt2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Google Shape;1218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14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0" name="Google Shape;1220;p142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1" name="Google Shape;1221;p142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Light">
  <p:cSld name="Clearstate Speaker Title Light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01 1">
  <p:cSld name="EIU Title and Text 01 1">
    <p:bg>
      <p:bgPr>
        <a:solidFill>
          <a:schemeClr val="lt2"/>
        </a:solidFill>
        <a:effectLst/>
      </p:bgPr>
    </p:bg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14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5" name="Google Shape;1225;p143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6" name="Google Shape;1226;p143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01">
  <p:cSld name="Clearstate Title and Text 01">
    <p:bg>
      <p:bgPr>
        <a:solidFill>
          <a:schemeClr val="lt2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Google Shape;1228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14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0" name="Google Shape;1230;p144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144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01">
  <p:cSld name="Corporate Network Title and Text 01">
    <p:bg>
      <p:bgPr>
        <a:solidFill>
          <a:schemeClr val="lt2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" name="Google Shape;1233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4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5" name="Google Shape;1235;p145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6" name="Google Shape;1236;p145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Image 01">
  <p:cSld name="Intelligence Title and Image 01">
    <p:bg>
      <p:bgPr>
        <a:solidFill>
          <a:schemeClr val="lt2"/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Google Shape;1238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46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0" name="Google Shape;1240;p14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1" name="Google Shape;1241;p14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2" name="Google Shape;1242;p146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Image 01">
  <p:cSld name="EIU Title and Image 01">
    <p:bg>
      <p:bgPr>
        <a:solidFill>
          <a:schemeClr val="lt2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7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p14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7" name="Google Shape;1247;p14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8" name="Google Shape;1248;p147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Image 01">
  <p:cSld name="Clearstate Title and Image 01">
    <p:bg>
      <p:bgPr>
        <a:solidFill>
          <a:schemeClr val="lt2"/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" name="Google Shape;1250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148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252" name="Google Shape;1252;p14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3" name="Google Shape;1253;p14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4" name="Google Shape;1254;p148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Image 01">
  <p:cSld name="Corporate Network Title and Image 01">
    <p:bg>
      <p:bgPr>
        <a:solidFill>
          <a:schemeClr val="lt2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p149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14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9" name="Google Shape;1259;p14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0" name="Google Shape;1260;p149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oval images">
  <p:cSld name="Intelligence Title and oval images">
    <p:bg>
      <p:bgPr>
        <a:solidFill>
          <a:schemeClr val="lt2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Google Shape;1262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15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4" name="Google Shape;1264;p15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5" name="Google Shape;1265;p150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6" name="Google Shape;1266;p150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7" name="Google Shape;1267;p150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8" name="Google Shape;1268;p150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9" name="Google Shape;1269;p150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0" name="Google Shape;1270;p150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1" name="Google Shape;1271;p150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2" name="Google Shape;1272;p150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3" name="Google Shape;1273;p150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4" name="Google Shape;1274;p150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5" name="Google Shape;1275;p150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6" name="Google Shape;1276;p150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7" name="Google Shape;1277;p150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78" name="Google Shape;1278;p150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79" name="Google Shape;1279;p150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0" name="Google Shape;1280;p150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oval images">
  <p:cSld name="EIU Title and oval images">
    <p:bg>
      <p:bgPr>
        <a:solidFill>
          <a:schemeClr val="lt2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oogle Shape;1282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5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4" name="Google Shape;1284;p15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151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6" name="Google Shape;1286;p151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7" name="Google Shape;1287;p151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8" name="Google Shape;1288;p151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9" name="Google Shape;1289;p151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0" name="Google Shape;1290;p151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1" name="Google Shape;1291;p151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2" name="Google Shape;1292;p151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3" name="Google Shape;1293;p151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4" name="Google Shape;1294;p151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5" name="Google Shape;1295;p151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6" name="Google Shape;1296;p151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7" name="Google Shape;1297;p151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8" name="Google Shape;1298;p151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9" name="Google Shape;1299;p151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0" name="Google Shape;1300;p151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oval images">
  <p:cSld name="Clearstate Title and oval images">
    <p:bg>
      <p:bgPr>
        <a:solidFill>
          <a:schemeClr val="lt2"/>
        </a:solidFill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5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4" name="Google Shape;1304;p15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5" name="Google Shape;1305;p152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6" name="Google Shape;1306;p152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7" name="Google Shape;1307;p152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8" name="Google Shape;1308;p152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9" name="Google Shape;1309;p152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0" name="Google Shape;1310;p152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1" name="Google Shape;1311;p152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2" name="Google Shape;1312;p152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3" name="Google Shape;1313;p152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4" name="Google Shape;1314;p152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5" name="Google Shape;1315;p152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6" name="Google Shape;1316;p152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7" name="Google Shape;1317;p152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8" name="Google Shape;1318;p152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9" name="Google Shape;1319;p152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0" name="Google Shape;1320;p152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01">
  <p:cSld name="Corporate Network Title 0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oval images">
  <p:cSld name="Corporate Network Title and oval images">
    <p:bg>
      <p:bgPr>
        <a:solidFill>
          <a:schemeClr val="lt2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15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4" name="Google Shape;1324;p15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5" name="Google Shape;1325;p153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6" name="Google Shape;1326;p153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7" name="Google Shape;1327;p153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8" name="Google Shape;1328;p153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9" name="Google Shape;1329;p153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0" name="Google Shape;1330;p153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1" name="Google Shape;1331;p153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2" name="Google Shape;1332;p153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3" name="Google Shape;1333;p153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4" name="Google Shape;1334;p153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5" name="Google Shape;1335;p153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6" name="Google Shape;1336;p153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7" name="Google Shape;1337;p153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8" name="Google Shape;1338;p153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9" name="Google Shape;1339;p153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0" name="Google Shape;1340;p153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Plain 1">
  <p:cSld name="EIU Title Plain 1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15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4" name="Google Shape;1344;p15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154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6" name="Google Shape;1346;p154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Plain">
  <p:cSld name="Clearstate Title Plain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" name="Google Shape;1348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15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0" name="Google Shape;1350;p15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1" name="Google Shape;1351;p155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2" name="Google Shape;1352;p155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Plain">
  <p:cSld name="Corporate Network Title Plain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" name="Google Shape;1354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15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6" name="Google Shape;1356;p15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7" name="Google Shape;1357;p156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8" name="Google Shape;1358;p156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Speaker Layout">
  <p:cSld name="Intelligence Title - 4 Speaker Layout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Google Shape;1360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5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2" name="Google Shape;1362;p157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57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57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57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57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7" name="Google Shape;1367;p157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8" name="Google Shape;1368;p157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9" name="Google Shape;1369;p157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0" name="Google Shape;1370;p15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157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2" name="Google Shape;1372;p157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3" name="Google Shape;1373;p157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4" name="Google Shape;1374;p157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5" name="Google Shape;1375;p157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6" name="Google Shape;1376;p157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7" name="Google Shape;1377;p157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8" name="Google Shape;1378;p157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Speaker Layout 1">
  <p:cSld name="EIU Title - 4 Speaker Layout 1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Google Shape;1380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5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2" name="Google Shape;1382;p158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158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158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58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158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7" name="Google Shape;1387;p158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8" name="Google Shape;1388;p158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9" name="Google Shape;1389;p158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0" name="Google Shape;1390;p15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58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2" name="Google Shape;1392;p158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3" name="Google Shape;1393;p158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4" name="Google Shape;1394;p158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5" name="Google Shape;1395;p158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6" name="Google Shape;1396;p158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7" name="Google Shape;1397;p158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98" name="Google Shape;1398;p158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Speaker Layout">
  <p:cSld name="Clearstate Title - 4 Speaker Layout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15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2" name="Google Shape;1402;p159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159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159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159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159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7" name="Google Shape;1407;p159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8" name="Google Shape;1408;p159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09" name="Google Shape;1409;p159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10" name="Google Shape;1410;p15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1" name="Google Shape;1411;p159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2" name="Google Shape;1412;p159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3" name="Google Shape;1413;p159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4" name="Google Shape;1414;p159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5" name="Google Shape;1415;p159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6" name="Google Shape;1416;p159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7" name="Google Shape;1417;p159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18" name="Google Shape;1418;p159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Speaker Layout">
  <p:cSld name="Corporate Network Title - 4 Speaker Layou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0" name="Google Shape;1420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16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2" name="Google Shape;1422;p160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160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160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160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160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7" name="Google Shape;1427;p160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8" name="Google Shape;1428;p160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29" name="Google Shape;1429;p160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30" name="Google Shape;1430;p16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160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2" name="Google Shape;1432;p160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3" name="Google Shape;1433;p160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4" name="Google Shape;1434;p160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5" name="Google Shape;1435;p160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6" name="Google Shape;1436;p160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7" name="Google Shape;1437;p160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38" name="Google Shape;1438;p160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Icon Layout">
  <p:cSld name="Intelligence Title - 4 Icon Layou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6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2" name="Google Shape;1442;p161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161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161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161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61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7" name="Google Shape;1447;p161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8" name="Google Shape;1448;p161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9" name="Google Shape;1449;p161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0" name="Google Shape;1450;p16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1" name="Google Shape;1451;p161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2" name="Google Shape;1452;p161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53" name="Google Shape;1453;p161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54" name="Google Shape;1454;p161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55" name="Google Shape;1455;p161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Icon Layout 1">
  <p:cSld name="EIU Title - 4 Icon Layout 1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6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8" name="Google Shape;1458;p16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9" name="Google Shape;1459;p162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60" name="Google Shape;1460;p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Dark">
  <p:cSld name="Corporate Network Title Dar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Icon Layout">
  <p:cSld name="Clearstate Title - 4 Icon Layout"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" name="Google Shape;1462;p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6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4" name="Google Shape;1464;p163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163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63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63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63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9" name="Google Shape;1469;p163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0" name="Google Shape;1470;p163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1" name="Google Shape;1471;p163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2" name="Google Shape;1472;p16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3" name="Google Shape;1473;p163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4" name="Google Shape;1474;p163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75" name="Google Shape;1475;p163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76" name="Google Shape;1476;p163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77" name="Google Shape;1477;p163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Icon Layout">
  <p:cSld name="Corporate Network Title - 4 Icon Layout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64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64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64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64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64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4" name="Google Shape;1484;p164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5" name="Google Shape;1485;p164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86" name="Google Shape;1486;p164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487" name="Google Shape;1487;p1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6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9" name="Google Shape;1489;p16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0" name="Google Shape;1490;p164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1" name="Google Shape;1491;p164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92" name="Google Shape;1492;p164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93" name="Google Shape;1493;p164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94" name="Google Shape;1494;p164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6 Icon Layout">
  <p:cSld name="Intelligence Title - 6 Icon Layout"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Google Shape;1496;p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6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8" name="Google Shape;1498;p165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165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0" name="Google Shape;1500;p165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165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2" name="Google Shape;1502;p165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165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4" name="Google Shape;1504;p165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165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6" name="Google Shape;1506;p165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165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8" name="Google Shape;1508;p165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65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0" name="Google Shape;1510;p16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1" name="Google Shape;1511;p165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2" name="Google Shape;1512;p165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3" name="Google Shape;1513;p165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4" name="Google Shape;1514;p165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5" name="Google Shape;1515;p165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6" name="Google Shape;1516;p165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7" name="Google Shape;1517;p165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8" name="Google Shape;1518;p165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19" name="Google Shape;1519;p165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0" name="Google Shape;1520;p165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1" name="Google Shape;1521;p165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2" name="Google Shape;1522;p165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3" name="Google Shape;1523;p165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6 Icon Layout 1">
  <p:cSld name="EIU Title - 6 Icon Layout 1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Google Shape;1525;p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6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7" name="Google Shape;1527;p166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166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9" name="Google Shape;1529;p166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66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1" name="Google Shape;1531;p166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66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3" name="Google Shape;1533;p166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66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5" name="Google Shape;1535;p166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166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7" name="Google Shape;1537;p166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66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9" name="Google Shape;1539;p16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0" name="Google Shape;1540;p166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1" name="Google Shape;1541;p166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2" name="Google Shape;1542;p166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3" name="Google Shape;1543;p166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4" name="Google Shape;1544;p166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5" name="Google Shape;1545;p166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6" name="Google Shape;1546;p166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7" name="Google Shape;1547;p166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8" name="Google Shape;1548;p166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49" name="Google Shape;1549;p166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50" name="Google Shape;1550;p166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51" name="Google Shape;1551;p166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52" name="Google Shape;1552;p166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6 Icon Layout">
  <p:cSld name="Clearstate Title - 6 Icon Layout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16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6" name="Google Shape;1556;p167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167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8" name="Google Shape;1558;p167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67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0" name="Google Shape;1560;p167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167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2" name="Google Shape;1562;p167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167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4" name="Google Shape;1564;p167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167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6" name="Google Shape;1566;p167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167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8" name="Google Shape;1568;p16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9" name="Google Shape;1569;p167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0" name="Google Shape;1570;p167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1" name="Google Shape;1571;p167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2" name="Google Shape;1572;p167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3" name="Google Shape;1573;p167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4" name="Google Shape;1574;p167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5" name="Google Shape;1575;p167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6" name="Google Shape;1576;p167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7" name="Google Shape;1577;p167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8" name="Google Shape;1578;p167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79" name="Google Shape;1579;p167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80" name="Google Shape;1580;p167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81" name="Google Shape;1581;p167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6 Icon Layout">
  <p:cSld name="Corporate Network Title - 6 Icon Layout"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3" name="Google Shape;1583;p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168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168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86" name="Google Shape;1586;p168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168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88" name="Google Shape;1588;p168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168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0" name="Google Shape;1590;p168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68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2" name="Google Shape;1592;p168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168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4" name="Google Shape;1594;p168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68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96" name="Google Shape;1596;p16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7" name="Google Shape;1597;p16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8" name="Google Shape;1598;p168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9" name="Google Shape;1599;p168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0" name="Google Shape;1600;p168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1" name="Google Shape;1601;p168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2" name="Google Shape;1602;p168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3" name="Google Shape;1603;p168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4" name="Google Shape;1604;p168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5" name="Google Shape;1605;p168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6" name="Google Shape;1606;p168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7" name="Google Shape;1607;p168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8" name="Google Shape;1608;p168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09" name="Google Shape;1609;p168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0" name="Google Shape;1610;p168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">
  <p:cSld name="Intelligence Title and Text - Image Righ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69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3" name="Google Shape;1613;p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6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5" name="Google Shape;1615;p169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6" name="Google Shape;1616;p169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1">
  <p:cSld name="EIU Title and Text - Image Right 1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70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9" name="Google Shape;1619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17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1" name="Google Shape;1621;p170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2" name="Google Shape;1622;p170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">
  <p:cSld name="Clearstate Title and Text - Image Right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171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25" name="Google Shape;1625;p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17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7" name="Google Shape;1627;p171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8" name="Google Shape;1628;p171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">
  <p:cSld name="Corporate Network Title and Text - Image Right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72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1" name="Google Shape;1631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17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3" name="Google Shape;1633;p172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4" name="Google Shape;1634;p172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Dark">
  <p:cSld name="Corporate Network Speaker Title Dark">
    <p:bg>
      <p:bgPr>
        <a:solidFill>
          <a:srgbClr val="43434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">
  <p:cSld name="Intelligence Title and Text - Image Left"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73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7" name="Google Shape;1637;p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17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9" name="Google Shape;1639;p173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173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1">
  <p:cSld name="EIU Title and Text - Image Left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74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43" name="Google Shape;1643;p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4" name="Google Shape;1644;p17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5" name="Google Shape;1645;p174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174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Left">
  <p:cSld name="Clearstate Title and Text - Image Left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75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49" name="Google Shape;1649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p17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1" name="Google Shape;1651;p175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2" name="Google Shape;1652;p175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">
  <p:cSld name="Corporate Network Title and Text - Image Left"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76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55" name="Google Shape;1655;p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6" name="Google Shape;1656;p17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7" name="Google Shape;1657;p176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8" name="Google Shape;1658;p176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 Short">
  <p:cSld name="Intelligence Title and Text - Image Right Short"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77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1" name="Google Shape;1661;p1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17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3" name="Google Shape;1663;p177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4" name="Google Shape;1664;p177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Short 1">
  <p:cSld name="EIU Title and Text - Image Right Short 1"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78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7" name="Google Shape;1667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17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9" name="Google Shape;1669;p178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0" name="Google Shape;1670;p178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 Short">
  <p:cSld name="Clearstate Title and Text - Image Right Short"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79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3" name="Google Shape;1673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17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5" name="Google Shape;1675;p179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6" name="Google Shape;1676;p179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 Short">
  <p:cSld name="Corporate Network Title and Text - Image Right Short"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80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9" name="Google Shape;1679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18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1" name="Google Shape;1681;p180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2" name="Google Shape;1682;p180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 Short">
  <p:cSld name="Intelligence Title and Text - Image Left Short"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81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5" name="Google Shape;1685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18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7" name="Google Shape;1687;p181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8" name="Google Shape;1688;p181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Short 1">
  <p:cSld name="EIU Title and Text - Image Left Short 1"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82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91" name="Google Shape;1691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2" name="Google Shape;1692;p18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3" name="Google Shape;1693;p182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4" name="Google Shape;1694;p182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Light">
  <p:cSld name="Corporate Network Speaker Title Light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Title and Text - Image Left Short">
  <p:cSld name="ClearstateTitle and Text - Image Left Short"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83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97" name="Google Shape;1697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98" name="Google Shape;1698;p18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9" name="Google Shape;1699;p183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0" name="Google Shape;1700;p183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 Short">
  <p:cSld name="Corporate Network Title and Text - Image Left Short"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84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03" name="Google Shape;1703;p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8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5" name="Google Shape;1705;p184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6" name="Google Shape;1706;p184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1">
  <p:cSld name="Intelligence Title and Text - Blank Right 01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185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9" name="Google Shape;1709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18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1" name="Google Shape;1711;p18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2" name="Google Shape;1712;p185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1 1">
  <p:cSld name="EIU Title and Text - Blank Right 01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186"/>
          <p:cNvSpPr/>
          <p:nvPr/>
        </p:nvSpPr>
        <p:spPr>
          <a:xfrm>
            <a:off x="-7550" y="-7500"/>
            <a:ext cx="9166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18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6" name="Google Shape;1716;p18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7" name="Google Shape;1717;p186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18" name="Google Shape;1718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1">
  <p:cSld name="Clearstate Title and Text - Blank Right 01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87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1" name="Google Shape;1721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Google Shape;1722;p18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3" name="Google Shape;1723;p18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4" name="Google Shape;1724;p187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1">
  <p:cSld name="Corporate Network Title and Text - Blank Right 01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88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7" name="Google Shape;1727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18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9" name="Google Shape;1729;p18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0" name="Google Shape;1730;p188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2">
  <p:cSld name="Intelligence Title and Text - Blank Right 02"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89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3" name="Google Shape;1733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4" name="Google Shape;1734;p18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5" name="Google Shape;1735;p18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6" name="Google Shape;1736;p189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2 1">
  <p:cSld name="EIU Title and Text - Blank Right 02 1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90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9" name="Google Shape;1739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9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1" name="Google Shape;1741;p19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2" name="Google Shape;1742;p190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2">
  <p:cSld name="Clearstate Title and Text - Blank Right 02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91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5" name="Google Shape;1745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46" name="Google Shape;1746;p19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7" name="Google Shape;1747;p19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1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2">
  <p:cSld name="Corporate Network Title and Text - Blank Right 02"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92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1" name="Google Shape;1751;p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52" name="Google Shape;1752;p19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3" name="Google Shape;1753;p19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4" name="Google Shape;1754;p192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6 Box Layout">
  <p:cSld name="Intelligence Text - 6 Box Layout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41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1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1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1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1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1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1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7" name="Google Shape;97;p41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8" name="Google Shape;98;p41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9" name="Google Shape;99;p41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0" name="Google Shape;100;p41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1" name="Google Shape;101;p41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02" name="Google Shape;102;p41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Pattern Right">
  <p:cSld name="Intelligence Title and Text - Image Pattern Right">
    <p:bg>
      <p:bgPr>
        <a:solidFill>
          <a:schemeClr val="lt2"/>
        </a:solidFill>
        <a:effectLst/>
      </p:bgPr>
    </p:bg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93"/>
          <p:cNvSpPr>
            <a:spLocks noGrp="1"/>
          </p:cNvSpPr>
          <p:nvPr>
            <p:ph type="pic" idx="2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1757" name="Google Shape;1757;p19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8" name="Google Shape;1758;p1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193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19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61" name="Google Shape;1761;p193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2" name="Google Shape;1762;p193"/>
          <p:cNvSpPr txBox="1">
            <a:spLocks noGrp="1"/>
          </p:cNvSpPr>
          <p:nvPr>
            <p:ph type="sldNum" idx="3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Pattern Right 1">
  <p:cSld name="EIU Title and Text - Image Pattern Right 1">
    <p:bg>
      <p:bgPr>
        <a:solidFill>
          <a:schemeClr val="lt2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4" name="Google Shape;1764;p1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19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66" name="Google Shape;1766;p194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1767" name="Google Shape;1767;p194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8" name="Google Shape;1768;p194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9" name="Google Shape;1769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70" name="Google Shape;1770;p194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194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2" name="Google Shape;1772;p19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194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Pattern Right">
  <p:cSld name="Clearstate Title and Text - Image Pattern Right">
    <p:bg>
      <p:bgPr>
        <a:solidFill>
          <a:schemeClr val="lt2"/>
        </a:solidFill>
        <a:effectLst/>
      </p:bgPr>
    </p:bg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5" name="Google Shape;1775;p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19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77" name="Google Shape;1777;p195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1778" name="Google Shape;1778;p195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9" name="Google Shape;1779;p195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80" name="Google Shape;1780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81" name="Google Shape;1781;p195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195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3" name="Google Shape;1783;p19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195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Pattern Right">
  <p:cSld name="Corporate Network Title and Text - Image Pattern Right">
    <p:bg>
      <p:bgPr>
        <a:solidFill>
          <a:schemeClr val="lt2"/>
        </a:solid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7" name="Google Shape;1787;p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9" name="Google Shape;1789;p196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196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1" name="Google Shape;1791;p19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196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Quote Layout">
  <p:cSld name="Intelligence - Quote Layout">
    <p:bg>
      <p:bgPr>
        <a:solidFill>
          <a:schemeClr val="dk2"/>
        </a:solidFill>
        <a:effectLst/>
      </p:bgPr>
    </p:bg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9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5" name="Google Shape;1795;p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p197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797" name="Google Shape;1797;p197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197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9" name="Google Shape;1799;p19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Quote Layout">
  <p:cSld name="EIU - Quote Layout">
    <p:bg>
      <p:bgPr>
        <a:solidFill>
          <a:schemeClr val="dk2"/>
        </a:solidFill>
        <a:effectLst/>
      </p:bgPr>
    </p:bg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198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2" name="Google Shape;1802;p1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3" name="Google Shape;1803;p19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4" name="Google Shape;1804;p198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805" name="Google Shape;1805;p198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98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Quote Layout ">
  <p:cSld name="Clearstate - Quote Layout ">
    <p:bg>
      <p:bgPr>
        <a:solidFill>
          <a:schemeClr val="dk2"/>
        </a:solidFill>
        <a:effectLst/>
      </p:bgPr>
    </p:bg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199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9" name="Google Shape;1809;p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19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1" name="Google Shape;1811;p199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812" name="Google Shape;1812;p199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p199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Quote Layout">
  <p:cSld name="Corporate Network - Quote Layout">
    <p:bg>
      <p:bgPr>
        <a:solidFill>
          <a:schemeClr val="dk2"/>
        </a:solidFill>
        <a:effectLst/>
      </p:bgPr>
    </p:bg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200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6" name="Google Shape;1816;p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7" name="Google Shape;1817;p20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8" name="Google Shape;1818;p200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819" name="Google Shape;1819;p200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200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Section slide">
  <p:cSld name="Intelligence - Section slide">
    <p:bg>
      <p:bgPr>
        <a:solidFill>
          <a:schemeClr val="dk2"/>
        </a:solidFill>
        <a:effectLst/>
      </p:bgPr>
    </p:bg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20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3" name="Google Shape;1823;p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20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5" name="Google Shape;1825;p201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Section slide">
  <p:cSld name="EIU - Section slide">
    <p:bg>
      <p:bgPr>
        <a:solidFill>
          <a:schemeClr val="dk2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202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8" name="Google Shape;1828;p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20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0" name="Google Shape;1830;p202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6 Box Layout 1">
  <p:cSld name="EIU Text - 6 Box Layout 1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42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2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2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2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2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2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2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6" name="Google Shape;126;p42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7" name="Google Shape;127;p42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8" name="Google Shape;128;p42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29" name="Google Shape;129;p42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0" name="Google Shape;130;p42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31" name="Google Shape;131;p42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Section slide">
  <p:cSld name="Clearstate - Section slide">
    <p:bg>
      <p:bgPr>
        <a:solidFill>
          <a:schemeClr val="dk2"/>
        </a:solidFill>
        <a:effectLst/>
      </p:bgPr>
    </p:bg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203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3" name="Google Shape;1833;p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Google Shape;1834;p20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5" name="Google Shape;1835;p203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Section slide">
  <p:cSld name="Corporate Network - Section slide">
    <p:bg>
      <p:bgPr>
        <a:solidFill>
          <a:schemeClr val="dk2"/>
        </a:solidFill>
        <a:effectLst/>
      </p:bgPr>
    </p:bg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204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8" name="Google Shape;1838;p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9" name="Google Shape;1839;p20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0" name="Google Shape;1840;p204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Full Colour Section">
  <p:cSld name="Intelligence - Full Colour Section">
    <p:bg>
      <p:bgPr>
        <a:solidFill>
          <a:schemeClr val="dk2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990" y="269994"/>
            <a:ext cx="1121497" cy="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20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44" name="Google Shape;1844;p20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Full Colour Section">
  <p:cSld name="EIU - Full Colour Section">
    <p:bg>
      <p:bgPr>
        <a:solidFill>
          <a:schemeClr val="dk2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" name="Google Shape;1846;p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7" name="Google Shape;1847;p206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48" name="Google Shape;1848;p20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Full Colour Section">
  <p:cSld name="Clearstate - Full Colour Section">
    <p:bg>
      <p:bgPr>
        <a:solidFill>
          <a:schemeClr val="dk2"/>
        </a:solidFill>
        <a:effectLst/>
      </p:bgPr>
    </p:bg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0" name="Google Shape;1850;p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1" name="Google Shape;1851;p20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52" name="Google Shape;1852;p20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Full Colour Section">
  <p:cSld name="Corporate Network - Full Colour Section">
    <p:bg>
      <p:bgPr>
        <a:solidFill>
          <a:schemeClr val="dk2"/>
        </a:solidFill>
        <a:effectLst/>
      </p:bgPr>
    </p:bg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4" name="Google Shape;1854;p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Google Shape;1855;p20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56" name="Google Shape;1856;p20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01 3">
  <p:cSld name="Intelligence Title and Text 01 3">
    <p:bg>
      <p:bgPr>
        <a:solidFill>
          <a:schemeClr val="lt2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1" name="Google Shape;18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2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3" name="Google Shape;1863;p25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4" name="Google Shape;1864;p25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01">
  <p:cSld name="Intelligence Title 01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209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7" name="Google Shape;1867;p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209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869" name="Google Shape;1869;p209"/>
          <p:cNvSpPr txBox="1">
            <a:spLocks noGrp="1"/>
          </p:cNvSpPr>
          <p:nvPr>
            <p:ph type="title"/>
          </p:nvPr>
        </p:nvSpPr>
        <p:spPr>
          <a:xfrm>
            <a:off x="159380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70" name="Google Shape;1870;p20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Light">
  <p:cSld name="Intelligence Title Ligh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210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73" name="Google Shape;1873;p2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4" name="Google Shape;1874;p21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75" name="Google Shape;1875;p21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Speaker Title Light">
  <p:cSld name="Intelligence Speaker Title Light">
    <p:bg>
      <p:bgPr>
        <a:solidFill>
          <a:schemeClr val="lt2"/>
        </a:solidFill>
        <a:effectLst/>
      </p:bgPr>
    </p:bg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7" name="Google Shape;1877;p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8" name="Google Shape;1878;p21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79" name="Google Shape;1879;p21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6 Box Layout 1">
  <p:cSld name="Clearstate Text - 6 Box Layout 1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43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3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3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3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55" name="Google Shape;155;p43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56" name="Google Shape;156;p43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57" name="Google Shape;157;p43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58" name="Google Shape;158;p43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59" name="Google Shape;159;p43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60" name="Google Shape;160;p43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5" name="Google Shape;165;p43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43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7" name="Google Shape;167;p43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43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1" name="Google Shape;171;p43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01 1">
  <p:cSld name="EIU Title 01 1"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212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2" name="Google Shape;1882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3" name="Google Shape;1883;p212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884" name="Google Shape;1884;p21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5" name="Google Shape;1885;p212"/>
          <p:cNvSpPr txBox="1">
            <a:spLocks noGrp="1"/>
          </p:cNvSpPr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Light 1">
  <p:cSld name="EIU Title Light 1"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213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88" name="Google Shape;1888;p2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21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90" name="Google Shape;1890;p21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Dark 1">
  <p:cSld name="EIU Speaker Title Dark 1">
    <p:bg>
      <p:bgPr>
        <a:solidFill>
          <a:srgbClr val="434343"/>
        </a:solidFill>
        <a:effectLst/>
      </p:bgPr>
    </p:bg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" name="Google Shape;1892;p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3" name="Google Shape;1893;p21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94" name="Google Shape;1894;p21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Light 1">
  <p:cSld name="EIU Speaker Title Light 1">
    <p:bg>
      <p:bgPr>
        <a:solidFill>
          <a:schemeClr val="lt2"/>
        </a:solidFill>
        <a:effectLst/>
      </p:bgPr>
    </p:bg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6" name="Google Shape;1896;p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21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98" name="Google Shape;1898;p215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01">
  <p:cSld name="Clearstate Title 01"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216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1" name="Google Shape;1901;p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2" name="Google Shape;1902;p216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903" name="Google Shape;1903;p21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4" name="Google Shape;1904;p216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Dark">
  <p:cSld name="Clearstate Title Dark"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217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07" name="Google Shape;1907;p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21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09" name="Google Shape;1909;p21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Dark">
  <p:cSld name="Clearstate Speaker Title Dark">
    <p:bg>
      <p:bgPr>
        <a:solidFill>
          <a:srgbClr val="434343"/>
        </a:solid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1" name="Google Shape;1911;p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70000"/>
            <a:ext cx="226404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21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13" name="Google Shape;1913;p21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Speaker Title Light">
  <p:cSld name="Clearstate Speaker Title Light">
    <p:bg>
      <p:bgPr>
        <a:solidFill>
          <a:schemeClr val="lt2"/>
        </a:solidFill>
        <a:effectLst/>
      </p:bgPr>
    </p:bg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" name="Google Shape;1915;p2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21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17" name="Google Shape;1917;p21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01">
  <p:cSld name="Corporate Network Title 01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220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0" name="Google Shape;1920;p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220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922" name="Google Shape;1922;p220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23" name="Google Shape;1923;p22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Dark">
  <p:cSld name="Corporate Network Title Dark"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221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26" name="Google Shape;1926;p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7" name="Google Shape;1927;p22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28" name="Google Shape;1928;p22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01">
  <p:cSld name="Intelligence Title 0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6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159380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3 Box Layout">
  <p:cSld name="Intelligence Text - 3 Box Layout">
    <p:bg>
      <p:bgPr>
        <a:solidFill>
          <a:schemeClr val="l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44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44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4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4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4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44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2" name="Google Shape;182;p44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44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4" name="Google Shape;184;p44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5" name="Google Shape;185;p44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86" name="Google Shape;186;p44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Dark">
  <p:cSld name="Corporate Network Speaker Title Dark">
    <p:bg>
      <p:bgPr>
        <a:solidFill>
          <a:srgbClr val="434343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" name="Google Shape;1930;p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0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1" name="Google Shape;1931;p22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32" name="Google Shape;1932;p22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Speaker Title Light">
  <p:cSld name="Corporate Network Speaker Title Light">
    <p:bg>
      <p:bgPr>
        <a:solidFill>
          <a:schemeClr val="lt2"/>
        </a:solidFill>
        <a:effectLst/>
      </p:bgPr>
    </p:bg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4" name="Google Shape;1934;p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41" cy="5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5" name="Google Shape;1935;p22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36" name="Google Shape;1936;p22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6 Box Layout">
  <p:cSld name="Intelligence Text - 6 Box Layout">
    <p:bg>
      <p:bgPr>
        <a:solidFill>
          <a:schemeClr val="lt2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" name="Google Shape;1938;p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9" name="Google Shape;1939;p224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40" name="Google Shape;1940;p224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1" name="Google Shape;1941;p22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2" name="Google Shape;1942;p224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24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24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24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24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24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24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49" name="Google Shape;1949;p224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50" name="Google Shape;1950;p224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51" name="Google Shape;1951;p224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52" name="Google Shape;1952;p224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53" name="Google Shape;1953;p224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54" name="Google Shape;1954;p224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55" name="Google Shape;1955;p224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6" name="Google Shape;1956;p224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57" name="Google Shape;1957;p224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8" name="Google Shape;1958;p224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59" name="Google Shape;1959;p224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0" name="Google Shape;1960;p224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61" name="Google Shape;1961;p224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2" name="Google Shape;1962;p224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63" name="Google Shape;1963;p224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4" name="Google Shape;1964;p224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65" name="Google Shape;1965;p224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6 Box Layout 1">
  <p:cSld name="EIU Text - 6 Box Layout 1">
    <p:bg>
      <p:bgPr>
        <a:solidFill>
          <a:schemeClr val="lt2"/>
        </a:solidFill>
        <a:effectLst/>
      </p:bgPr>
    </p:bg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22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9" name="Google Shape;1969;p225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70" name="Google Shape;1970;p225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1" name="Google Shape;1971;p225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25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225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225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225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225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25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78" name="Google Shape;1978;p225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79" name="Google Shape;1979;p225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80" name="Google Shape;1980;p225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81" name="Google Shape;1981;p225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82" name="Google Shape;1982;p225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983" name="Google Shape;1983;p225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84" name="Google Shape;1984;p225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5" name="Google Shape;1985;p225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86" name="Google Shape;1986;p225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7" name="Google Shape;1987;p225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88" name="Google Shape;1988;p225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9" name="Google Shape;1989;p225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90" name="Google Shape;1990;p225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1" name="Google Shape;1991;p225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92" name="Google Shape;1992;p225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3" name="Google Shape;1993;p225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94" name="Google Shape;1994;p225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6 Box Layout 1">
  <p:cSld name="Clearstate Text - 6 Box Layout 1">
    <p:bg>
      <p:bgPr>
        <a:solidFill>
          <a:schemeClr val="lt2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" name="Google Shape;1996;p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22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8" name="Google Shape;1998;p226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99" name="Google Shape;1999;p226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0" name="Google Shape;2000;p226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26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26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26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26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26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26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7" name="Google Shape;2007;p226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8" name="Google Shape;2008;p226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09" name="Google Shape;2009;p226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10" name="Google Shape;2010;p226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11" name="Google Shape;2011;p226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12" name="Google Shape;2012;p226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13" name="Google Shape;2013;p226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4" name="Google Shape;2014;p226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15" name="Google Shape;2015;p226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6" name="Google Shape;2016;p226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17" name="Google Shape;2017;p226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8" name="Google Shape;2018;p226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19" name="Google Shape;2019;p226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0" name="Google Shape;2020;p226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21" name="Google Shape;2021;p226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2" name="Google Shape;2022;p226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23" name="Google Shape;2023;p226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6 Box Layout 1 1">
  <p:cSld name="Corporate Network Text - 6 Box Layout 1 1">
    <p:bg>
      <p:bgPr>
        <a:solidFill>
          <a:schemeClr val="lt2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5" name="Google Shape;2025;p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22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7" name="Google Shape;2027;p227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27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27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27"/>
          <p:cNvSpPr/>
          <p:nvPr/>
        </p:nvSpPr>
        <p:spPr>
          <a:xfrm>
            <a:off x="270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27"/>
          <p:cNvSpPr/>
          <p:nvPr/>
        </p:nvSpPr>
        <p:spPr>
          <a:xfrm>
            <a:off x="31056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27"/>
          <p:cNvSpPr/>
          <p:nvPr/>
        </p:nvSpPr>
        <p:spPr>
          <a:xfrm>
            <a:off x="5941302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27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4" name="Google Shape;2034;p227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5" name="Google Shape;2035;p227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6" name="Google Shape;2036;p227"/>
          <p:cNvSpPr txBox="1"/>
          <p:nvPr/>
        </p:nvSpPr>
        <p:spPr>
          <a:xfrm>
            <a:off x="364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7" name="Google Shape;2037;p227"/>
          <p:cNvSpPr txBox="1"/>
          <p:nvPr/>
        </p:nvSpPr>
        <p:spPr>
          <a:xfrm>
            <a:off x="32003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8" name="Google Shape;2038;p227"/>
          <p:cNvSpPr txBox="1"/>
          <p:nvPr/>
        </p:nvSpPr>
        <p:spPr>
          <a:xfrm>
            <a:off x="6036003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06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39" name="Google Shape;2039;p227"/>
          <p:cNvSpPr txBox="1">
            <a:spLocks noGrp="1"/>
          </p:cNvSpPr>
          <p:nvPr>
            <p:ph type="subTitle" idx="1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40" name="Google Shape;2040;p227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041" name="Google Shape;2041;p227"/>
          <p:cNvSpPr txBox="1">
            <a:spLocks noGrp="1"/>
          </p:cNvSpPr>
          <p:nvPr>
            <p:ph type="subTitle" idx="2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2" name="Google Shape;2042;p227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3" name="Google Shape;2043;p227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44" name="Google Shape;2044;p227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5" name="Google Shape;2045;p227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46" name="Google Shape;2046;p227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7" name="Google Shape;2047;p227"/>
          <p:cNvSpPr txBox="1">
            <a:spLocks noGrp="1"/>
          </p:cNvSpPr>
          <p:nvPr>
            <p:ph type="subTitle" idx="8"/>
          </p:nvPr>
        </p:nvSpPr>
        <p:spPr>
          <a:xfrm>
            <a:off x="9356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48" name="Google Shape;2048;p227"/>
          <p:cNvSpPr txBox="1">
            <a:spLocks noGrp="1"/>
          </p:cNvSpPr>
          <p:nvPr>
            <p:ph type="subTitle" idx="9"/>
          </p:nvPr>
        </p:nvSpPr>
        <p:spPr>
          <a:xfrm>
            <a:off x="391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9" name="Google Shape;2049;p227"/>
          <p:cNvSpPr txBox="1">
            <a:spLocks noGrp="1"/>
          </p:cNvSpPr>
          <p:nvPr>
            <p:ph type="subTitle" idx="13"/>
          </p:nvPr>
        </p:nvSpPr>
        <p:spPr>
          <a:xfrm>
            <a:off x="37631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50" name="Google Shape;2050;p227"/>
          <p:cNvSpPr txBox="1">
            <a:spLocks noGrp="1"/>
          </p:cNvSpPr>
          <p:nvPr>
            <p:ph type="subTitle" idx="14"/>
          </p:nvPr>
        </p:nvSpPr>
        <p:spPr>
          <a:xfrm>
            <a:off x="32191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1" name="Google Shape;2051;p227"/>
          <p:cNvSpPr txBox="1">
            <a:spLocks noGrp="1"/>
          </p:cNvSpPr>
          <p:nvPr>
            <p:ph type="subTitle" idx="15"/>
          </p:nvPr>
        </p:nvSpPr>
        <p:spPr>
          <a:xfrm>
            <a:off x="6611024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52" name="Google Shape;2052;p227"/>
          <p:cNvSpPr txBox="1">
            <a:spLocks noGrp="1"/>
          </p:cNvSpPr>
          <p:nvPr>
            <p:ph type="subTitle" idx="16"/>
          </p:nvPr>
        </p:nvSpPr>
        <p:spPr>
          <a:xfrm>
            <a:off x="6067024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3 Box Layout">
  <p:cSld name="Intelligence Text - 3 Box Layout">
    <p:bg>
      <p:bgPr>
        <a:solidFill>
          <a:schemeClr val="lt2"/>
        </a:solidFill>
        <a:effectLst/>
      </p:bgPr>
    </p:bg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Google Shape;2054;p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22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6" name="Google Shape;2056;p228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057" name="Google Shape;2057;p228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8" name="Google Shape;2058;p228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228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228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228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2" name="Google Shape;2062;p228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3" name="Google Shape;2063;p228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4" name="Google Shape;2064;p228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5" name="Google Shape;2065;p228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6" name="Google Shape;2066;p228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7" name="Google Shape;2067;p228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68" name="Google Shape;2068;p228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69" name="Google Shape;2069;p228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70" name="Google Shape;2070;p228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71" name="Google Shape;2071;p228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72" name="Google Shape;2072;p228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3 Box Layout 1">
  <p:cSld name="EIU Text - 3 Box Layout 1">
    <p:bg>
      <p:bgPr>
        <a:solidFill>
          <a:schemeClr val="lt2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Google Shape;2074;p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75" name="Google Shape;2075;p22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6" name="Google Shape;2076;p229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077" name="Google Shape;2077;p229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8" name="Google Shape;2078;p229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229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229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229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2" name="Google Shape;2082;p229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3" name="Google Shape;2083;p229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4" name="Google Shape;2084;p229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85" name="Google Shape;2085;p229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86" name="Google Shape;2086;p229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87" name="Google Shape;2087;p229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88" name="Google Shape;2088;p229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89" name="Google Shape;2089;p229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0" name="Google Shape;2090;p229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1" name="Google Shape;2091;p229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2" name="Google Shape;2092;p229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3 Box Layout">
  <p:cSld name="Clearstate Text - 3 Box Layout">
    <p:bg>
      <p:bgPr>
        <a:solidFill>
          <a:schemeClr val="lt2"/>
        </a:solidFill>
        <a:effectLst/>
      </p:bgPr>
    </p:bg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4" name="Google Shape;2094;p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95" name="Google Shape;2095;p23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6" name="Google Shape;2096;p230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097" name="Google Shape;2097;p230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8" name="Google Shape;2098;p230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230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230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230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2" name="Google Shape;2102;p230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3" name="Google Shape;2103;p230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4" name="Google Shape;2104;p230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05" name="Google Shape;2105;p230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06" name="Google Shape;2106;p230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07" name="Google Shape;2107;p230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08" name="Google Shape;2108;p230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09" name="Google Shape;2109;p230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0" name="Google Shape;2110;p230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1" name="Google Shape;2111;p230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2" name="Google Shape;2112;p230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3 Box Layout">
  <p:cSld name="Corporate Network Text - 3 Box Layout">
    <p:bg>
      <p:bgPr>
        <a:solidFill>
          <a:schemeClr val="lt2"/>
        </a:solidFill>
        <a:effectLst/>
      </p:bgPr>
    </p:bg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Google Shape;2114;p2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115" name="Google Shape;2115;p23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6" name="Google Shape;2116;p231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117" name="Google Shape;2117;p231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8" name="Google Shape;2118;p231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231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231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231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2" name="Google Shape;2122;p231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3" name="Google Shape;2123;p231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E3120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4" name="Google Shape;2124;p231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25" name="Google Shape;2125;p231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26" name="Google Shape;2126;p231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127" name="Google Shape;2127;p231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28" name="Google Shape;2128;p231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29" name="Google Shape;2129;p231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30" name="Google Shape;2130;p231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31" name="Google Shape;2131;p231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32" name="Google Shape;2132;p231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ext - 3 Box Layout 1">
  <p:cSld name="EIU Text - 3 Box Layout 1">
    <p:bg>
      <p:bgPr>
        <a:solidFill>
          <a:schemeClr val="l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45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5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5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5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p45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2" name="Google Shape;202;p45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" name="Google Shape;203;p45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4" name="Google Shape;204;p45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5" name="Google Shape;205;p45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6" name="Google Shape;206;p45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8" name="Google Shape;208;p45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01 1">
  <p:cSld name="EIU Title and Text 01 1">
    <p:bg>
      <p:bgPr>
        <a:solidFill>
          <a:schemeClr val="lt2"/>
        </a:solidFill>
        <a:effectLst/>
      </p:bgPr>
    </p:bg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4" name="Google Shape;2134;p2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5" name="Google Shape;2135;p23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6" name="Google Shape;2136;p232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7" name="Google Shape;2137;p232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01">
  <p:cSld name="Clearstate Title and Text 01">
    <p:bg>
      <p:bgPr>
        <a:solidFill>
          <a:schemeClr val="lt2"/>
        </a:solidFill>
        <a:effectLst/>
      </p:bgPr>
    </p:bg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" name="Google Shape;2139;p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0" name="Google Shape;2140;p23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1" name="Google Shape;2141;p233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2" name="Google Shape;2142;p233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01">
  <p:cSld name="Corporate Network Title and Text 01">
    <p:bg>
      <p:bgPr>
        <a:solidFill>
          <a:schemeClr val="lt2"/>
        </a:solidFill>
        <a:effectLst/>
      </p:bgPr>
    </p:bg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4" name="Google Shape;2144;p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145" name="Google Shape;2145;p23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6" name="Google Shape;2146;p234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7" name="Google Shape;2147;p234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Image 01">
  <p:cSld name="Intelligence Title and Image 01">
    <p:bg>
      <p:bgPr>
        <a:solidFill>
          <a:schemeClr val="lt2"/>
        </a:solidFill>
        <a:effectLst/>
      </p:bgPr>
    </p:bg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9" name="Google Shape;2149;p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0" name="Google Shape;2150;p235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151" name="Google Shape;2151;p23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2" name="Google Shape;2152;p23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3" name="Google Shape;2153;p235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Image 01">
  <p:cSld name="EIU Title and Image 01">
    <p:bg>
      <p:bgPr>
        <a:solidFill>
          <a:schemeClr val="lt2"/>
        </a:solidFill>
        <a:effectLst/>
      </p:bgPr>
    </p:bg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236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156" name="Google Shape;2156;p23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7" name="Google Shape;2157;p23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8" name="Google Shape;2158;p236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59" name="Google Shape;2159;p2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Image 01">
  <p:cSld name="Clearstate Title and Image 01">
    <p:bg>
      <p:bgPr>
        <a:solidFill>
          <a:schemeClr val="lt2"/>
        </a:solidFill>
        <a:effectLst/>
      </p:bgPr>
    </p:bg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" name="Google Shape;2161;p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2" name="Google Shape;2162;p237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163" name="Google Shape;2163;p23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4" name="Google Shape;2164;p23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5" name="Google Shape;2165;p237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Image 01">
  <p:cSld name="Corporate Network Title and Image 01">
    <p:bg>
      <p:bgPr>
        <a:solidFill>
          <a:schemeClr val="lt2"/>
        </a:solidFill>
        <a:effectLst/>
      </p:bgPr>
    </p:bg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7" name="Google Shape;2167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168" name="Google Shape;2168;p238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169" name="Google Shape;2169;p23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0" name="Google Shape;2170;p23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1" name="Google Shape;2171;p238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oval images">
  <p:cSld name="Intelligence Title and oval images">
    <p:bg>
      <p:bgPr>
        <a:solidFill>
          <a:schemeClr val="lt2"/>
        </a:solidFill>
        <a:effectLst/>
      </p:bgPr>
    </p:bg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3" name="Google Shape;2173;p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4" name="Google Shape;2174;p23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5" name="Google Shape;2175;p23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6" name="Google Shape;2176;p239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77" name="Google Shape;2177;p239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78" name="Google Shape;2178;p239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79" name="Google Shape;2179;p239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80" name="Google Shape;2180;p239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1" name="Google Shape;2181;p239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2" name="Google Shape;2182;p239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3" name="Google Shape;2183;p239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4" name="Google Shape;2184;p239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5" name="Google Shape;2185;p239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6" name="Google Shape;2186;p239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7" name="Google Shape;2187;p239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8" name="Google Shape;2188;p239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89" name="Google Shape;2189;p239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0" name="Google Shape;2190;p239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1" name="Google Shape;2191;p239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oval images">
  <p:cSld name="EIU Title and oval images">
    <p:bg>
      <p:bgPr>
        <a:solidFill>
          <a:schemeClr val="lt2"/>
        </a:solidFill>
        <a:effectLst/>
      </p:bgPr>
    </p:bg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3" name="Google Shape;2193;p2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4" name="Google Shape;2194;p24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5" name="Google Shape;2195;p24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6" name="Google Shape;2196;p240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7" name="Google Shape;2197;p240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8" name="Google Shape;2198;p240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9" name="Google Shape;2199;p240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00" name="Google Shape;2200;p240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1" name="Google Shape;2201;p240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2" name="Google Shape;2202;p240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3" name="Google Shape;2203;p240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4" name="Google Shape;2204;p240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5" name="Google Shape;2205;p240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6" name="Google Shape;2206;p240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7" name="Google Shape;2207;p240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8" name="Google Shape;2208;p240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09" name="Google Shape;2209;p240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10" name="Google Shape;2210;p240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11" name="Google Shape;2211;p240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oval images">
  <p:cSld name="Clearstate Title and oval images">
    <p:bg>
      <p:bgPr>
        <a:solidFill>
          <a:schemeClr val="lt2"/>
        </a:solidFill>
        <a:effectLst/>
      </p:bgPr>
    </p:bg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3" name="Google Shape;2213;p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14" name="Google Shape;2214;p24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5" name="Google Shape;2215;p24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6" name="Google Shape;2216;p241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17" name="Google Shape;2217;p241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18" name="Google Shape;2218;p241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19" name="Google Shape;2219;p241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20" name="Google Shape;2220;p241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1" name="Google Shape;2221;p241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2" name="Google Shape;2222;p241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3" name="Google Shape;2223;p241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4" name="Google Shape;2224;p241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5" name="Google Shape;2225;p241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6" name="Google Shape;2226;p241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7" name="Google Shape;2227;p241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8" name="Google Shape;2228;p241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29" name="Google Shape;2229;p241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0" name="Google Shape;2230;p241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1" name="Google Shape;2231;p241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ext - 3 Box Layout">
  <p:cSld name="Clearstate Text - 3 Box Layout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46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6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6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6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46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46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46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4" name="Google Shape;224;p46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5" name="Google Shape;225;p46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6" name="Google Shape;226;p46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oval images">
  <p:cSld name="Corporate Network Title and oval images">
    <p:bg>
      <p:bgPr>
        <a:solidFill>
          <a:schemeClr val="lt2"/>
        </a:solidFill>
        <a:effectLst/>
      </p:bgPr>
    </p:bg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3" name="Google Shape;2233;p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34" name="Google Shape;2234;p24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5" name="Google Shape;2235;p24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6" name="Google Shape;2236;p242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7" name="Google Shape;2237;p242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8" name="Google Shape;2238;p242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9" name="Google Shape;2239;p242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0" name="Google Shape;2240;p242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1" name="Google Shape;2241;p242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2" name="Google Shape;2242;p242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3" name="Google Shape;2243;p242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4" name="Google Shape;2244;p242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5" name="Google Shape;2245;p242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6" name="Google Shape;2246;p242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7" name="Google Shape;2247;p242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8" name="Google Shape;2248;p242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9" name="Google Shape;2249;p242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50" name="Google Shape;2250;p242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51" name="Google Shape;2251;p242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Plain 1">
  <p:cSld name="EIU Title Plain 1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4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5" name="Google Shape;2255;p24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6" name="Google Shape;2256;p243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7" name="Google Shape;2257;p243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Plain">
  <p:cSld name="Clearstate Title Plain"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9" name="Google Shape;2259;p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60" name="Google Shape;2260;p24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1" name="Google Shape;2261;p24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2" name="Google Shape;2262;p244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3" name="Google Shape;2263;p244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Plain">
  <p:cSld name="Corporate Network Title Plain"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5" name="Google Shape;2265;p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p24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7" name="Google Shape;2267;p24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8" name="Google Shape;2268;p245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9" name="Google Shape;2269;p245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Speaker Layout">
  <p:cSld name="Intelligence Title - 4 Speaker Layout"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1" name="Google Shape;2271;p2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2" name="Google Shape;2272;p24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3" name="Google Shape;2273;p246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246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246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246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246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78" name="Google Shape;2278;p246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79" name="Google Shape;2279;p246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80" name="Google Shape;2280;p246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81" name="Google Shape;2281;p24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2" name="Google Shape;2282;p246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3" name="Google Shape;2283;p246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4" name="Google Shape;2284;p246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5" name="Google Shape;2285;p246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6" name="Google Shape;2286;p246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7" name="Google Shape;2287;p246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8" name="Google Shape;2288;p246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9" name="Google Shape;2289;p246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Speaker Layout 1">
  <p:cSld name="EIU Title - 4 Speaker Layout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1" name="Google Shape;2291;p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2" name="Google Shape;2292;p24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3" name="Google Shape;2293;p247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247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247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247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247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98" name="Google Shape;2298;p247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99" name="Google Shape;2299;p247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00" name="Google Shape;2300;p247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01" name="Google Shape;2301;p24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2" name="Google Shape;2302;p247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3" name="Google Shape;2303;p247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4" name="Google Shape;2304;p247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5" name="Google Shape;2305;p247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6" name="Google Shape;2306;p247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7" name="Google Shape;2307;p247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8" name="Google Shape;2308;p247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09" name="Google Shape;2309;p247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Speaker Layout">
  <p:cSld name="Clearstate Title - 4 Speaker Layout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2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24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3" name="Google Shape;2313;p248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48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248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248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248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18" name="Google Shape;2318;p248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19" name="Google Shape;2319;p248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20" name="Google Shape;2320;p248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21" name="Google Shape;2321;p24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2" name="Google Shape;2322;p248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3" name="Google Shape;2323;p248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4" name="Google Shape;2324;p248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5" name="Google Shape;2325;p248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6" name="Google Shape;2326;p248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7" name="Google Shape;2327;p248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8" name="Google Shape;2328;p248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29" name="Google Shape;2329;p248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Speaker Layout">
  <p:cSld name="Corporate Network Title - 4 Speaker Layout"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1" name="Google Shape;2331;p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332" name="Google Shape;2332;p24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3" name="Google Shape;2333;p249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49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49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49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49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38" name="Google Shape;2338;p249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39" name="Google Shape;2339;p249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40" name="Google Shape;2340;p249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41" name="Google Shape;2341;p24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2" name="Google Shape;2342;p249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3" name="Google Shape;2343;p249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4" name="Google Shape;2344;p249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5" name="Google Shape;2345;p249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6" name="Google Shape;2346;p249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7" name="Google Shape;2347;p249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8" name="Google Shape;2348;p249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49" name="Google Shape;2349;p249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Icon Layout">
  <p:cSld name="Intelligence Title - 4 Icon Layout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1" name="Google Shape;2351;p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2" name="Google Shape;2352;p25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3" name="Google Shape;2353;p250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50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50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50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50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58" name="Google Shape;2358;p250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59" name="Google Shape;2359;p250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60" name="Google Shape;2360;p250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61" name="Google Shape;2361;p25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2" name="Google Shape;2362;p250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3" name="Google Shape;2363;p250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64" name="Google Shape;2364;p250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65" name="Google Shape;2365;p250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66" name="Google Shape;2366;p250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Icon Layout 1">
  <p:cSld name="EIU Title - 4 Icon Layout 1"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Google Shape;2368;p2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9" name="Google Shape;2369;p25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0" name="Google Shape;2370;p25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1" name="Google Shape;2371;p251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ext - 3 Box Layout">
  <p:cSld name="Corporate Network Text - 3 Box Layout">
    <p:bg>
      <p:bgPr>
        <a:solidFill>
          <a:schemeClr val="l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7"/>
          <p:cNvSpPr/>
          <p:nvPr/>
        </p:nvSpPr>
        <p:spPr>
          <a:xfrm>
            <a:off x="270000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3105653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7"/>
          <p:cNvSpPr/>
          <p:nvPr/>
        </p:nvSpPr>
        <p:spPr>
          <a:xfrm>
            <a:off x="5941307" y="1583350"/>
            <a:ext cx="2672700" cy="24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417200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3303038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6131813" y="1668675"/>
            <a:ext cx="44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3" name="Google Shape;243;p47"/>
          <p:cNvSpPr txBox="1"/>
          <p:nvPr/>
        </p:nvSpPr>
        <p:spPr>
          <a:xfrm>
            <a:off x="364702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44" name="Google Shape;244;p47"/>
          <p:cNvSpPr txBox="1"/>
          <p:nvPr/>
        </p:nvSpPr>
        <p:spPr>
          <a:xfrm>
            <a:off x="3200356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45" name="Google Shape;245;p47"/>
          <p:cNvSpPr txBox="1"/>
          <p:nvPr/>
        </p:nvSpPr>
        <p:spPr>
          <a:xfrm>
            <a:off x="6036009" y="1786371"/>
            <a:ext cx="7452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46" name="Google Shape;246;p47"/>
          <p:cNvSpPr txBox="1">
            <a:spLocks noGrp="1"/>
          </p:cNvSpPr>
          <p:nvPr>
            <p:ph type="subTitle" idx="2"/>
          </p:nvPr>
        </p:nvSpPr>
        <p:spPr>
          <a:xfrm>
            <a:off x="863600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7" name="Google Shape;247;p47"/>
          <p:cNvSpPr txBox="1">
            <a:spLocks noGrp="1"/>
          </p:cNvSpPr>
          <p:nvPr>
            <p:ph type="subTitle" idx="3"/>
          </p:nvPr>
        </p:nvSpPr>
        <p:spPr>
          <a:xfrm>
            <a:off x="364700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" name="Google Shape;248;p47"/>
          <p:cNvSpPr txBox="1">
            <a:spLocks noGrp="1"/>
          </p:cNvSpPr>
          <p:nvPr>
            <p:ph type="subTitle" idx="4"/>
          </p:nvPr>
        </p:nvSpPr>
        <p:spPr>
          <a:xfrm>
            <a:off x="369923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9" name="Google Shape;249;p47"/>
          <p:cNvSpPr txBox="1">
            <a:spLocks noGrp="1"/>
          </p:cNvSpPr>
          <p:nvPr>
            <p:ph type="subTitle" idx="5"/>
          </p:nvPr>
        </p:nvSpPr>
        <p:spPr>
          <a:xfrm>
            <a:off x="320033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0" name="Google Shape;250;p47"/>
          <p:cNvSpPr txBox="1">
            <a:spLocks noGrp="1"/>
          </p:cNvSpPr>
          <p:nvPr>
            <p:ph type="subTitle" idx="6"/>
          </p:nvPr>
        </p:nvSpPr>
        <p:spPr>
          <a:xfrm>
            <a:off x="6534888" y="166867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" name="Google Shape;251;p47"/>
          <p:cNvSpPr txBox="1">
            <a:spLocks noGrp="1"/>
          </p:cNvSpPr>
          <p:nvPr>
            <p:ph type="subTitle" idx="7"/>
          </p:nvPr>
        </p:nvSpPr>
        <p:spPr>
          <a:xfrm>
            <a:off x="6035988" y="22366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Icon Layout">
  <p:cSld name="Clearstate Title - 4 Icon Layout"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3" name="Google Shape;2373;p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74" name="Google Shape;2374;p25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5" name="Google Shape;2375;p252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252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252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52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52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0" name="Google Shape;2380;p252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1" name="Google Shape;2381;p252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2" name="Google Shape;2382;p252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3" name="Google Shape;2383;p25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4" name="Google Shape;2384;p252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5" name="Google Shape;2385;p252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86" name="Google Shape;2386;p252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87" name="Google Shape;2387;p252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88" name="Google Shape;2388;p252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Icon Layout">
  <p:cSld name="Corporate Network Title - 4 Icon Layout"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253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253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253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253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253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95" name="Google Shape;2395;p253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96" name="Google Shape;2396;p253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97" name="Google Shape;2397;p253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398" name="Google Shape;2398;p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9" name="Google Shape;2399;p25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0" name="Google Shape;2400;p25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1" name="Google Shape;2401;p253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2" name="Google Shape;2402;p253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03" name="Google Shape;2403;p253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04" name="Google Shape;2404;p253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05" name="Google Shape;2405;p253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6 Icon Layout">
  <p:cSld name="Intelligence Title - 6 Icon Layout"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7" name="Google Shape;2407;p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8" name="Google Shape;2408;p25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9" name="Google Shape;2409;p254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254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1" name="Google Shape;2411;p254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254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3" name="Google Shape;2413;p254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254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5" name="Google Shape;2415;p254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254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7" name="Google Shape;2417;p254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254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9" name="Google Shape;2419;p254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254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21" name="Google Shape;2421;p25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2" name="Google Shape;2422;p254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3" name="Google Shape;2423;p254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4" name="Google Shape;2424;p254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5" name="Google Shape;2425;p254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6" name="Google Shape;2426;p254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7" name="Google Shape;2427;p254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8" name="Google Shape;2428;p254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9" name="Google Shape;2429;p254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30" name="Google Shape;2430;p254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31" name="Google Shape;2431;p254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32" name="Google Shape;2432;p254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33" name="Google Shape;2433;p254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34" name="Google Shape;2434;p254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6 Icon Layout 1">
  <p:cSld name="EIU Title - 6 Icon Layout 1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6" name="Google Shape;2436;p2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7" name="Google Shape;2437;p25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8" name="Google Shape;2438;p255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255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0" name="Google Shape;2440;p255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255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2" name="Google Shape;2442;p255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255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4" name="Google Shape;2444;p255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255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6" name="Google Shape;2446;p255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255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8" name="Google Shape;2448;p255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255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50" name="Google Shape;2450;p25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1" name="Google Shape;2451;p255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2" name="Google Shape;2452;p255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3" name="Google Shape;2453;p255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4" name="Google Shape;2454;p255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5" name="Google Shape;2455;p255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6" name="Google Shape;2456;p255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7" name="Google Shape;2457;p255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8" name="Google Shape;2458;p255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59" name="Google Shape;2459;p255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60" name="Google Shape;2460;p255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61" name="Google Shape;2461;p255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62" name="Google Shape;2462;p255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63" name="Google Shape;2463;p255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6 Icon Layout">
  <p:cSld name="Clearstate Title - 6 Icon Layout"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5" name="Google Shape;2465;p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66" name="Google Shape;2466;p25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7" name="Google Shape;2467;p256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56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69" name="Google Shape;2469;p256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256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1" name="Google Shape;2471;p256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256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3" name="Google Shape;2473;p256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256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5" name="Google Shape;2475;p256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256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7" name="Google Shape;2477;p256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256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9" name="Google Shape;2479;p25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0" name="Google Shape;2480;p256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1" name="Google Shape;2481;p256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2" name="Google Shape;2482;p256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3" name="Google Shape;2483;p256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4" name="Google Shape;2484;p256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5" name="Google Shape;2485;p256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6" name="Google Shape;2486;p256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7" name="Google Shape;2487;p256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8" name="Google Shape;2488;p256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89" name="Google Shape;2489;p256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90" name="Google Shape;2490;p256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91" name="Google Shape;2491;p256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92" name="Google Shape;2492;p256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6 Icon Layout">
  <p:cSld name="Corporate Network Title - 6 Icon Layout"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4" name="Google Shape;2494;p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495" name="Google Shape;2495;p257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257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97" name="Google Shape;2497;p257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257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99" name="Google Shape;2499;p257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257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1" name="Google Shape;2501;p257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257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3" name="Google Shape;2503;p257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257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5" name="Google Shape;2505;p257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257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07" name="Google Shape;2507;p25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8" name="Google Shape;2508;p25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09" name="Google Shape;2509;p257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0" name="Google Shape;2510;p257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1" name="Google Shape;2511;p257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2" name="Google Shape;2512;p257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3" name="Google Shape;2513;p257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4" name="Google Shape;2514;p257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5" name="Google Shape;2515;p257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6" name="Google Shape;2516;p257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7" name="Google Shape;2517;p257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8" name="Google Shape;2518;p257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19" name="Google Shape;2519;p257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20" name="Google Shape;2520;p257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21" name="Google Shape;2521;p257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">
  <p:cSld name="Intelligence Title and Text - Image Right"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258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24" name="Google Shape;2524;p2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5" name="Google Shape;2525;p25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6" name="Google Shape;2526;p258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7" name="Google Shape;2527;p258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1">
  <p:cSld name="EIU Title and Text - Image Right 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59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30" name="Google Shape;2530;p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31" name="Google Shape;2531;p25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2" name="Google Shape;2532;p259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3" name="Google Shape;2533;p259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">
  <p:cSld name="Clearstate Title and Text - Image Right"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260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36" name="Google Shape;2536;p2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37" name="Google Shape;2537;p26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8" name="Google Shape;2538;p260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9" name="Google Shape;2539;p260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">
  <p:cSld name="Corporate Network Title and Text - Image Right"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261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42" name="Google Shape;2542;p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43" name="Google Shape;2543;p26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4" name="Google Shape;2544;p261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5" name="Google Shape;2545;p261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01 1">
  <p:cSld name="EIU Title and Text 01 1">
    <p:bg>
      <p:bgPr>
        <a:solidFill>
          <a:schemeClr val="lt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48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8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">
  <p:cSld name="Intelligence Title and Text - Image Left"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262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48" name="Google Shape;2548;p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9" name="Google Shape;2549;p26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0" name="Google Shape;2550;p262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1" name="Google Shape;2551;p262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1">
  <p:cSld name="EIU Title and Text - Image Left 1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263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54" name="Google Shape;2554;p2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55" name="Google Shape;2555;p26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6" name="Google Shape;2556;p263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7" name="Google Shape;2557;p263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Left">
  <p:cSld name="Clearstate Title and Text - Image Left"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264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60" name="Google Shape;2560;p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61" name="Google Shape;2561;p26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2" name="Google Shape;2562;p264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3" name="Google Shape;2563;p264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">
  <p:cSld name="Corporate Network Title and Text - Image Left"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265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66" name="Google Shape;2566;p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67" name="Google Shape;2567;p26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8" name="Google Shape;2568;p265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9" name="Google Shape;2569;p265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Short 1">
  <p:cSld name="EIU Title and Text - Image Right Short 1"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266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72" name="Google Shape;2572;p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73" name="Google Shape;2573;p26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4" name="Google Shape;2574;p266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5" name="Google Shape;2575;p266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 Short">
  <p:cSld name="Clearstate Title and Text - Image Right Short"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267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78" name="Google Shape;2578;p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79" name="Google Shape;2579;p26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0" name="Google Shape;2580;p267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1" name="Google Shape;2581;p267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 Short">
  <p:cSld name="Corporate Network Title and Text - Image Right Short"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268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84" name="Google Shape;2584;p2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585" name="Google Shape;2585;p26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6" name="Google Shape;2586;p268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268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 Short">
  <p:cSld name="Intelligence Title and Text - Image Left Short"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269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90" name="Google Shape;2590;p2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1" name="Google Shape;2591;p26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2" name="Google Shape;2592;p269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269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Short 1">
  <p:cSld name="EIU Title and Text - Image Left Short 1"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270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96" name="Google Shape;2596;p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7" name="Google Shape;2597;p27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8" name="Google Shape;2598;p270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9" name="Google Shape;2599;p270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Title and Text - Image Left Short">
  <p:cSld name="ClearstateTitle and Text - Image Left Short"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271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02" name="Google Shape;2602;p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03" name="Google Shape;2603;p27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4" name="Google Shape;2604;p271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5" name="Google Shape;2605;p271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01">
  <p:cSld name="Clearstate Title and Text 01">
    <p:bg>
      <p:bgPr>
        <a:solidFill>
          <a:schemeClr val="l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 Short">
  <p:cSld name="Corporate Network Title and Text - Image Left Short"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p272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08" name="Google Shape;2608;p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09" name="Google Shape;2609;p27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0" name="Google Shape;2610;p272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1" name="Google Shape;2611;p272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1">
  <p:cSld name="Intelligence Title and Text - Blank Right 01"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273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4" name="Google Shape;2614;p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5" name="Google Shape;2615;p27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6" name="Google Shape;2616;p27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7" name="Google Shape;2617;p273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1 1">
  <p:cSld name="EIU Title and Text - Blank Right 01 1"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274"/>
          <p:cNvSpPr/>
          <p:nvPr/>
        </p:nvSpPr>
        <p:spPr>
          <a:xfrm>
            <a:off x="-7550" y="-7500"/>
            <a:ext cx="9166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0" name="Google Shape;2620;p2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621" name="Google Shape;2621;p27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2" name="Google Shape;2622;p27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3" name="Google Shape;2623;p274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1">
  <p:cSld name="Clearstate Title and Text - Blank Right 01"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275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6" name="Google Shape;2626;p2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27" name="Google Shape;2627;p27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8" name="Google Shape;2628;p27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9" name="Google Shape;2629;p275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1">
  <p:cSld name="Corporate Network Title and Text - Blank Right 01"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276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2" name="Google Shape;2632;p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33" name="Google Shape;2633;p27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4" name="Google Shape;2634;p27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5" name="Google Shape;2635;p276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2">
  <p:cSld name="Intelligence Title and Text - Blank Right 02"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277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27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9" name="Google Shape;2639;p27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0" name="Google Shape;2640;p277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2 1">
  <p:cSld name="EIU Title and Text - Blank Right 02 1"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278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3" name="Google Shape;2643;p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644" name="Google Shape;2644;p27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5" name="Google Shape;2645;p27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6" name="Google Shape;2646;p278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2">
  <p:cSld name="Clearstate Title and Text - Blank Right 02"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279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9" name="Google Shape;2649;p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50" name="Google Shape;2650;p27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1" name="Google Shape;2651;p27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2" name="Google Shape;2652;p279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2">
  <p:cSld name="Corporate Network Title and Text - Blank Right 02"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280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5" name="Google Shape;2655;p2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56" name="Google Shape;2656;p28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7" name="Google Shape;2657;p28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8" name="Google Shape;2658;p280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Pattern Right">
  <p:cSld name="Intelligence Title and Text - Image Pattern Right">
    <p:bg>
      <p:bgPr>
        <a:solidFill>
          <a:schemeClr val="lt2"/>
        </a:solidFill>
        <a:effectLst/>
      </p:bgPr>
    </p:bg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281"/>
          <p:cNvSpPr>
            <a:spLocks noGrp="1"/>
          </p:cNvSpPr>
          <p:nvPr>
            <p:ph type="pic" idx="2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2661" name="Google Shape;2661;p28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2" name="Google Shape;2662;p2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3" name="Google Shape;2663;p281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28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65" name="Google Shape;2665;p281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6" name="Google Shape;2666;p281"/>
          <p:cNvSpPr txBox="1">
            <a:spLocks noGrp="1"/>
          </p:cNvSpPr>
          <p:nvPr>
            <p:ph type="sldNum" idx="3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Image 01">
  <p:cSld name="Intelligence Title and Image 01">
    <p:bg>
      <p:bgPr>
        <a:solidFill>
          <a:schemeClr val="lt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0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5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5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50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Pattern Right 1">
  <p:cSld name="EIU Title and Text - Image Pattern Right 1">
    <p:bg>
      <p:bgPr>
        <a:solidFill>
          <a:schemeClr val="lt2"/>
        </a:solidFill>
        <a:effectLst/>
      </p:bgPr>
    </p:bg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8" name="Google Shape;2668;p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69" name="Google Shape;2669;p28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70" name="Google Shape;2670;p282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2671" name="Google Shape;2671;p282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2" name="Google Shape;2672;p282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3" name="Google Shape;2673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674" name="Google Shape;2674;p282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282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6" name="Google Shape;2676;p28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77" name="Google Shape;2677;p282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Pattern Right">
  <p:cSld name="Clearstate Title and Text - Image Pattern Right">
    <p:bg>
      <p:bgPr>
        <a:solidFill>
          <a:schemeClr val="lt2"/>
        </a:solidFill>
        <a:effectLst/>
      </p:bgPr>
    </p:bg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9" name="Google Shape;2679;p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80" name="Google Shape;2680;p28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81" name="Google Shape;2681;p283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2682" name="Google Shape;2682;p283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3" name="Google Shape;2683;p283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84" name="Google Shape;2684;p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85" name="Google Shape;2685;p283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283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7" name="Google Shape;2687;p28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88" name="Google Shape;2688;p283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Pattern Right">
  <p:cSld name="Corporate Network Title and Text - Image Pattern Right">
    <p:bg>
      <p:bgPr>
        <a:solidFill>
          <a:schemeClr val="lt2"/>
        </a:solidFill>
        <a:effectLst/>
      </p:bgPr>
    </p:bg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28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1" name="Google Shape;2691;p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2" name="Google Shape;2692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93" name="Google Shape;2693;p284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284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5" name="Google Shape;2695;p28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96" name="Google Shape;2696;p284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Quote Layout">
  <p:cSld name="Intelligence - Quote Layout">
    <p:bg>
      <p:bgPr>
        <a:solidFill>
          <a:schemeClr val="dk2"/>
        </a:solidFill>
        <a:effectLst/>
      </p:bgPr>
    </p:bg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285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9" name="Google Shape;2699;p2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0" name="Google Shape;2700;p285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701" name="Google Shape;2701;p285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02" name="Google Shape;2702;p285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3" name="Google Shape;2703;p28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Quote Layout">
  <p:cSld name="EIU - Quote Layout">
    <p:bg>
      <p:bgPr>
        <a:solidFill>
          <a:schemeClr val="dk2"/>
        </a:solidFill>
        <a:effectLst/>
      </p:bgPr>
    </p:bg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286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6" name="Google Shape;2706;p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7" name="Google Shape;2707;p28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8" name="Google Shape;2708;p286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709" name="Google Shape;2709;p286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10" name="Google Shape;2710;p286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Quote Layout ">
  <p:cSld name="Clearstate - Quote Layout ">
    <p:bg>
      <p:bgPr>
        <a:solidFill>
          <a:schemeClr val="dk2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28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3" name="Google Shape;2713;p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4" name="Google Shape;2714;p28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5" name="Google Shape;2715;p287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716" name="Google Shape;2716;p287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17" name="Google Shape;2717;p287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Quote Layout">
  <p:cSld name="Corporate Network - Quote Layout">
    <p:bg>
      <p:bgPr>
        <a:solidFill>
          <a:schemeClr val="dk2"/>
        </a:solidFill>
        <a:effectLst/>
      </p:bgPr>
    </p:bg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288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0" name="Google Shape;2720;p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8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2" name="Google Shape;2722;p288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723" name="Google Shape;2723;p288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24" name="Google Shape;2724;p288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Section slide">
  <p:cSld name="Intelligence - Section slide">
    <p:bg>
      <p:bgPr>
        <a:solidFill>
          <a:schemeClr val="dk2"/>
        </a:solidFill>
        <a:effectLst/>
      </p:bgPr>
    </p:bg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289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7" name="Google Shape;2727;p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8" name="Google Shape;2728;p28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9" name="Google Shape;2729;p289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Section slide">
  <p:cSld name="EIU - Section slide">
    <p:bg>
      <p:bgPr>
        <a:solidFill>
          <a:schemeClr val="dk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290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2" name="Google Shape;2732;p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3" name="Google Shape;2733;p29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4" name="Google Shape;2734;p290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Section slide">
  <p:cSld name="Clearstate - Section slide">
    <p:bg>
      <p:bgPr>
        <a:solidFill>
          <a:schemeClr val="dk2"/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91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7" name="Google Shape;2737;p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8" name="Google Shape;2738;p29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9" name="Google Shape;2739;p291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Image 01">
  <p:cSld name="EIU Title and Image 01">
    <p:bg>
      <p:bgPr>
        <a:solidFill>
          <a:schemeClr val="lt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1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5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Full Colour Section">
  <p:cSld name="EIU - Full Colour Section">
    <p:bg>
      <p:bgPr>
        <a:solidFill>
          <a:schemeClr val="dk2"/>
        </a:solidFill>
        <a:effectLst/>
      </p:bgPr>
    </p:bg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1" name="Google Shape;2741;p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42" name="Google Shape;2742;p29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743" name="Google Shape;2743;p29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Full Colour Section">
  <p:cSld name="Clearstate - Full Colour Section">
    <p:bg>
      <p:bgPr>
        <a:solidFill>
          <a:schemeClr val="dk2"/>
        </a:solidFill>
        <a:effectLst/>
      </p:bgPr>
    </p:bg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5" name="Google Shape;2745;p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46" name="Google Shape;2746;p293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747" name="Google Shape;2747;p29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Full Colour Section">
  <p:cSld name="Corporate Network - Full Colour Section">
    <p:bg>
      <p:bgPr>
        <a:solidFill>
          <a:schemeClr val="dk2"/>
        </a:solidFill>
        <a:effectLst/>
      </p:bgPr>
    </p:bg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9" name="Google Shape;2749;p2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50" name="Google Shape;2750;p29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751" name="Google Shape;2751;p294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5 Box Layout 1">
  <p:cSld name="Intelligence Text - 5 Box Layout 1">
    <p:bg>
      <p:bgPr>
        <a:solidFill>
          <a:schemeClr val="lt2"/>
        </a:solidFill>
        <a:effectLst/>
      </p:bgPr>
    </p:bg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3" name="Google Shape;2753;p2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4" name="Google Shape;2754;p295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755" name="Google Shape;2755;p295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6" name="Google Shape;2756;p29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7" name="Google Shape;2757;p295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295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295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0" name="Google Shape;2760;p295"/>
          <p:cNvSpPr/>
          <p:nvPr/>
        </p:nvSpPr>
        <p:spPr>
          <a:xfrm>
            <a:off x="1413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295"/>
          <p:cNvSpPr/>
          <p:nvPr/>
        </p:nvSpPr>
        <p:spPr>
          <a:xfrm>
            <a:off x="47820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295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763" name="Google Shape;2763;p295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764" name="Google Shape;2764;p295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765" name="Google Shape;2765;p295"/>
          <p:cNvSpPr txBox="1"/>
          <p:nvPr/>
        </p:nvSpPr>
        <p:spPr>
          <a:xfrm>
            <a:off x="1507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766" name="Google Shape;2766;p295"/>
          <p:cNvSpPr txBox="1"/>
          <p:nvPr/>
        </p:nvSpPr>
        <p:spPr>
          <a:xfrm>
            <a:off x="48767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767" name="Google Shape;2767;p295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68" name="Google Shape;2768;p295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9" name="Google Shape;2769;p295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70" name="Google Shape;2770;p295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1" name="Google Shape;2771;p295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72" name="Google Shape;2772;p295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3" name="Google Shape;2773;p295"/>
          <p:cNvSpPr txBox="1">
            <a:spLocks noGrp="1"/>
          </p:cNvSpPr>
          <p:nvPr>
            <p:ph type="subTitle" idx="8"/>
          </p:nvPr>
        </p:nvSpPr>
        <p:spPr>
          <a:xfrm>
            <a:off x="21548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74" name="Google Shape;2774;p295"/>
          <p:cNvSpPr txBox="1">
            <a:spLocks noGrp="1"/>
          </p:cNvSpPr>
          <p:nvPr>
            <p:ph type="subTitle" idx="9"/>
          </p:nvPr>
        </p:nvSpPr>
        <p:spPr>
          <a:xfrm>
            <a:off x="1534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5" name="Google Shape;2775;p295"/>
          <p:cNvSpPr txBox="1">
            <a:spLocks noGrp="1"/>
          </p:cNvSpPr>
          <p:nvPr>
            <p:ph type="subTitle" idx="13"/>
          </p:nvPr>
        </p:nvSpPr>
        <p:spPr>
          <a:xfrm>
            <a:off x="54395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76" name="Google Shape;2776;p295"/>
          <p:cNvSpPr txBox="1">
            <a:spLocks noGrp="1"/>
          </p:cNvSpPr>
          <p:nvPr>
            <p:ph type="subTitle" idx="14"/>
          </p:nvPr>
        </p:nvSpPr>
        <p:spPr>
          <a:xfrm>
            <a:off x="48955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01 1 1">
  <p:cSld name="EIU Title 01 1 1"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296"/>
          <p:cNvSpPr/>
          <p:nvPr/>
        </p:nvSpPr>
        <p:spPr>
          <a:xfrm>
            <a:off x="0" y="-7800"/>
            <a:ext cx="4745100" cy="51591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9" name="Google Shape;2779;p2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0" name="Google Shape;2780;p296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1" name="Google Shape;2781;p296"/>
          <p:cNvSpPr txBox="1">
            <a:spLocks noGrp="1"/>
          </p:cNvSpPr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01 1">
  <p:cSld name="Intelligence Title and Text 01 1">
    <p:bg>
      <p:bgPr>
        <a:solidFill>
          <a:schemeClr val="lt2"/>
        </a:solidFill>
        <a:effectLst/>
      </p:bgPr>
    </p:bg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29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4" name="Google Shape;2784;p297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5" name="Google Shape;2785;p297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86" name="Google Shape;2786;p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Icon Layout 1 1">
  <p:cSld name="EIU Title - 4 Icon Layout 1 1"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8" name="Google Shape;2788;p2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89" name="Google Shape;2789;p29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0" name="Google Shape;2790;p29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1" name="Google Shape;2791;p298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eige background" type="secHead">
  <p:cSld name="SECTION_HEADER">
    <p:bg>
      <p:bgPr>
        <a:solidFill>
          <a:srgbClr val="F5F4EF"/>
        </a:solidFill>
        <a:effectLst/>
      </p:bgPr>
    </p:bg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3" name="Google Shape;2793;p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7233" y="4550625"/>
            <a:ext cx="753976" cy="3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4" name="Google Shape;2794;p299"/>
          <p:cNvSpPr txBox="1">
            <a:spLocks noGrp="1"/>
          </p:cNvSpPr>
          <p:nvPr>
            <p:ph type="title"/>
          </p:nvPr>
        </p:nvSpPr>
        <p:spPr>
          <a:xfrm>
            <a:off x="188350" y="157425"/>
            <a:ext cx="83412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2 1">
  <p:cSld name="Corporate Network Title and Text - Blank Right 02 1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00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7" name="Google Shape;2797;p3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798" name="Google Shape;2798;p30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9" name="Google Shape;2799;p30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0" name="Google Shape;2800;p300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01 1 1">
  <p:cSld name="EIU Title and Text 01 1 1">
    <p:bg>
      <p:bgPr>
        <a:solidFill>
          <a:schemeClr val="lt2"/>
        </a:solidFill>
        <a:effectLst/>
      </p:bgPr>
    </p:bg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2" name="Google Shape;2802;p3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803" name="Google Shape;2803;p30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4" name="Google Shape;2804;p301"/>
          <p:cNvSpPr txBox="1">
            <a:spLocks noGrp="1"/>
          </p:cNvSpPr>
          <p:nvPr>
            <p:ph type="title"/>
          </p:nvPr>
        </p:nvSpPr>
        <p:spPr>
          <a:xfrm>
            <a:off x="162468" y="96750"/>
            <a:ext cx="772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5" name="Google Shape;2805;p301"/>
          <p:cNvSpPr txBox="1">
            <a:spLocks noGrp="1"/>
          </p:cNvSpPr>
          <p:nvPr>
            <p:ph type="subTitle" idx="1"/>
          </p:nvPr>
        </p:nvSpPr>
        <p:spPr>
          <a:xfrm>
            <a:off x="177320" y="1183600"/>
            <a:ext cx="7725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Image 01">
  <p:cSld name="Clearstate Title and Image 01">
    <p:bg>
      <p:bgPr>
        <a:solidFill>
          <a:schemeClr val="l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2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5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5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Image 01">
  <p:cSld name="Corporate Network Title and Image 01">
    <p:bg>
      <p:bgPr>
        <a:solidFill>
          <a:schemeClr val="l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3"/>
          <p:cNvSpPr>
            <a:spLocks noGrp="1"/>
          </p:cNvSpPr>
          <p:nvPr>
            <p:ph type="pic" idx="2"/>
          </p:nvPr>
        </p:nvSpPr>
        <p:spPr>
          <a:xfrm>
            <a:off x="1351625" y="1094675"/>
            <a:ext cx="62433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5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5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53"/>
          <p:cNvSpPr txBox="1">
            <a:spLocks noGrp="1"/>
          </p:cNvSpPr>
          <p:nvPr>
            <p:ph type="subTitle" idx="1"/>
          </p:nvPr>
        </p:nvSpPr>
        <p:spPr>
          <a:xfrm>
            <a:off x="3126125" y="4343550"/>
            <a:ext cx="26943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Light">
  <p:cSld name="Intelligence Title Ligh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" name="Google Shape;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oval images">
  <p:cSld name="Intelligence Title and oval images">
    <p:bg>
      <p:bgPr>
        <a:solidFill>
          <a:schemeClr val="l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5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54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1" name="Google Shape;291;p54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2" name="Google Shape;292;p54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3" name="Google Shape;293;p54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4" name="Google Shape;294;p54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54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4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54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54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54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54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3" name="Google Shape;303;p54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4" name="Google Shape;304;p54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5" name="Google Shape;305;p54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oval images">
  <p:cSld name="EIU Title and oval images">
    <p:bg>
      <p:bgPr>
        <a:solidFill>
          <a:schemeClr val="lt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55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1" name="Google Shape;311;p55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2" name="Google Shape;312;p55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3" name="Google Shape;313;p55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4" name="Google Shape;314;p55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55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55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55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55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55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3" name="Google Shape;323;p55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4" name="Google Shape;324;p55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5" name="Google Shape;325;p55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oval images">
  <p:cSld name="Clearstate Title and oval images">
    <p:bg>
      <p:bgPr>
        <a:solidFill>
          <a:schemeClr val="lt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5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56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1" name="Google Shape;331;p56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2" name="Google Shape;332;p56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3" name="Google Shape;333;p56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34" name="Google Shape;334;p56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56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56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56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56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56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56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56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3" name="Google Shape;343;p56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4" name="Google Shape;344;p56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5" name="Google Shape;345;p56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oval images">
  <p:cSld name="Corporate Network Title and oval images">
    <p:bg>
      <p:bgPr>
        <a:solidFill>
          <a:schemeClr val="lt2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5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7"/>
          <p:cNvSpPr>
            <a:spLocks noGrp="1"/>
          </p:cNvSpPr>
          <p:nvPr>
            <p:ph type="pic" idx="2"/>
          </p:nvPr>
        </p:nvSpPr>
        <p:spPr>
          <a:xfrm>
            <a:off x="7720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1" name="Google Shape;351;p57"/>
          <p:cNvSpPr>
            <a:spLocks noGrp="1"/>
          </p:cNvSpPr>
          <p:nvPr>
            <p:ph type="pic" idx="3"/>
          </p:nvPr>
        </p:nvSpPr>
        <p:spPr>
          <a:xfrm>
            <a:off x="291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2" name="Google Shape;352;p57"/>
          <p:cNvSpPr>
            <a:spLocks noGrp="1"/>
          </p:cNvSpPr>
          <p:nvPr>
            <p:ph type="pic" idx="4"/>
          </p:nvPr>
        </p:nvSpPr>
        <p:spPr>
          <a:xfrm>
            <a:off x="507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3" name="Google Shape;353;p57"/>
          <p:cNvSpPr>
            <a:spLocks noGrp="1"/>
          </p:cNvSpPr>
          <p:nvPr>
            <p:ph type="pic" idx="5"/>
          </p:nvPr>
        </p:nvSpPr>
        <p:spPr>
          <a:xfrm>
            <a:off x="7234950" y="271715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4" name="Google Shape;354;p57"/>
          <p:cNvSpPr txBox="1">
            <a:spLocks noGrp="1"/>
          </p:cNvSpPr>
          <p:nvPr>
            <p:ph type="subTitle" idx="1"/>
          </p:nvPr>
        </p:nvSpPr>
        <p:spPr>
          <a:xfrm>
            <a:off x="5607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7"/>
          <p:cNvSpPr txBox="1">
            <a:spLocks noGrp="1"/>
          </p:cNvSpPr>
          <p:nvPr>
            <p:ph type="subTitle" idx="6"/>
          </p:nvPr>
        </p:nvSpPr>
        <p:spPr>
          <a:xfrm>
            <a:off x="270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57"/>
          <p:cNvSpPr txBox="1">
            <a:spLocks noGrp="1"/>
          </p:cNvSpPr>
          <p:nvPr>
            <p:ph type="subTitle" idx="7"/>
          </p:nvPr>
        </p:nvSpPr>
        <p:spPr>
          <a:xfrm>
            <a:off x="486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57"/>
          <p:cNvSpPr txBox="1">
            <a:spLocks noGrp="1"/>
          </p:cNvSpPr>
          <p:nvPr>
            <p:ph type="subTitle" idx="8"/>
          </p:nvPr>
        </p:nvSpPr>
        <p:spPr>
          <a:xfrm>
            <a:off x="7023600" y="2116725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subTitle" idx="9"/>
          </p:nvPr>
        </p:nvSpPr>
        <p:spPr>
          <a:xfrm>
            <a:off x="5607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subTitle" idx="13"/>
          </p:nvPr>
        </p:nvSpPr>
        <p:spPr>
          <a:xfrm>
            <a:off x="270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7"/>
          <p:cNvSpPr txBox="1">
            <a:spLocks noGrp="1"/>
          </p:cNvSpPr>
          <p:nvPr>
            <p:ph type="subTitle" idx="14"/>
          </p:nvPr>
        </p:nvSpPr>
        <p:spPr>
          <a:xfrm>
            <a:off x="486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subTitle" idx="15"/>
          </p:nvPr>
        </p:nvSpPr>
        <p:spPr>
          <a:xfrm>
            <a:off x="7023600" y="3864050"/>
            <a:ext cx="1569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57"/>
          <p:cNvSpPr>
            <a:spLocks noGrp="1"/>
          </p:cNvSpPr>
          <p:nvPr>
            <p:ph type="pic" idx="16"/>
          </p:nvPr>
        </p:nvSpPr>
        <p:spPr>
          <a:xfrm>
            <a:off x="7720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3" name="Google Shape;363;p57"/>
          <p:cNvSpPr>
            <a:spLocks noGrp="1"/>
          </p:cNvSpPr>
          <p:nvPr>
            <p:ph type="pic" idx="17"/>
          </p:nvPr>
        </p:nvSpPr>
        <p:spPr>
          <a:xfrm>
            <a:off x="291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4" name="Google Shape;364;p57"/>
          <p:cNvSpPr>
            <a:spLocks noGrp="1"/>
          </p:cNvSpPr>
          <p:nvPr>
            <p:ph type="pic" idx="18"/>
          </p:nvPr>
        </p:nvSpPr>
        <p:spPr>
          <a:xfrm>
            <a:off x="507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5" name="Google Shape;365;p57"/>
          <p:cNvSpPr>
            <a:spLocks noGrp="1"/>
          </p:cNvSpPr>
          <p:nvPr>
            <p:ph type="pic" idx="19"/>
          </p:nvPr>
        </p:nvSpPr>
        <p:spPr>
          <a:xfrm>
            <a:off x="7234950" y="965700"/>
            <a:ext cx="1146900" cy="1146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Plain">
  <p:cSld name="Intelligence Title Plain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5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58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58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Plain 1">
  <p:cSld name="EIU Title Plain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59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59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Plain">
  <p:cSld name="Clearstate Title Plai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6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60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Plain">
  <p:cSld name="Corporate Network Title Plain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61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61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Speaker Layout">
  <p:cSld name="Intelligence Title - 4 Speaker Layou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62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2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2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2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2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8" name="Google Shape;398;p62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9" name="Google Shape;399;p62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0" name="Google Shape;400;p62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1" name="Google Shape;401;p6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62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3" name="Google Shape;403;p62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4" name="Google Shape;404;p62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5" name="Google Shape;405;p62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6" name="Google Shape;406;p62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7" name="Google Shape;407;p62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8" name="Google Shape;408;p62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9" name="Google Shape;409;p62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Speaker Layout 1">
  <p:cSld name="EIU Title - 4 Speaker Layout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63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3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3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3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3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8" name="Google Shape;418;p63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63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0" name="Google Shape;420;p63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1" name="Google Shape;421;p6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63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3" name="Google Shape;423;p63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4" name="Google Shape;424;p63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5" name="Google Shape;425;p63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6" name="Google Shape;426;p63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7" name="Google Shape;427;p63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8" name="Google Shape;428;p63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9" name="Google Shape;429;p63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Speaker Title Light">
  <p:cSld name="Intelligence Speaker Title Light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Speaker Layout">
  <p:cSld name="Clearstate Title - 4 Speaker Layou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64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4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4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4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4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8" name="Google Shape;438;p64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9" name="Google Shape;439;p64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0" name="Google Shape;440;p64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1" name="Google Shape;441;p6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64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3" name="Google Shape;443;p64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4" name="Google Shape;444;p64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5" name="Google Shape;445;p64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6" name="Google Shape;446;p64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7" name="Google Shape;447;p64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8" name="Google Shape;448;p64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9" name="Google Shape;449;p64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Speaker Layout">
  <p:cSld name="Corporate Network Title - 4 Speaker Layou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65"/>
          <p:cNvSpPr/>
          <p:nvPr/>
        </p:nvSpPr>
        <p:spPr>
          <a:xfrm>
            <a:off x="27000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5"/>
          <p:cNvSpPr/>
          <p:nvPr/>
        </p:nvSpPr>
        <p:spPr>
          <a:xfrm>
            <a:off x="237882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5"/>
          <p:cNvSpPr/>
          <p:nvPr/>
        </p:nvSpPr>
        <p:spPr>
          <a:xfrm>
            <a:off x="4487650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5"/>
          <p:cNvSpPr/>
          <p:nvPr/>
        </p:nvSpPr>
        <p:spPr>
          <a:xfrm>
            <a:off x="6596475" y="1335450"/>
            <a:ext cx="2031900" cy="24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5"/>
          <p:cNvSpPr>
            <a:spLocks noGrp="1"/>
          </p:cNvSpPr>
          <p:nvPr>
            <p:ph type="pic" idx="2"/>
          </p:nvPr>
        </p:nvSpPr>
        <p:spPr>
          <a:xfrm>
            <a:off x="49490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8" name="Google Shape;458;p65"/>
          <p:cNvSpPr>
            <a:spLocks noGrp="1"/>
          </p:cNvSpPr>
          <p:nvPr>
            <p:ph type="pic" idx="3"/>
          </p:nvPr>
        </p:nvSpPr>
        <p:spPr>
          <a:xfrm>
            <a:off x="699235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9" name="Google Shape;459;p65"/>
          <p:cNvSpPr>
            <a:spLocks noGrp="1"/>
          </p:cNvSpPr>
          <p:nvPr>
            <p:ph type="pic" idx="4"/>
          </p:nvPr>
        </p:nvSpPr>
        <p:spPr>
          <a:xfrm>
            <a:off x="2840225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0" name="Google Shape;460;p65"/>
          <p:cNvSpPr>
            <a:spLocks noGrp="1"/>
          </p:cNvSpPr>
          <p:nvPr>
            <p:ph type="pic" idx="5"/>
          </p:nvPr>
        </p:nvSpPr>
        <p:spPr>
          <a:xfrm>
            <a:off x="731400" y="1625500"/>
            <a:ext cx="1109100" cy="110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1" name="Google Shape;461;p6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65"/>
          <p:cNvSpPr txBox="1">
            <a:spLocks noGrp="1"/>
          </p:cNvSpPr>
          <p:nvPr>
            <p:ph type="subTitle" idx="1"/>
          </p:nvPr>
        </p:nvSpPr>
        <p:spPr>
          <a:xfrm>
            <a:off x="544650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3" name="Google Shape;463;p65"/>
          <p:cNvSpPr txBox="1">
            <a:spLocks noGrp="1"/>
          </p:cNvSpPr>
          <p:nvPr>
            <p:ph type="subTitle" idx="6"/>
          </p:nvPr>
        </p:nvSpPr>
        <p:spPr>
          <a:xfrm>
            <a:off x="45540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subTitle" idx="7"/>
          </p:nvPr>
        </p:nvSpPr>
        <p:spPr>
          <a:xfrm>
            <a:off x="265347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5" name="Google Shape;465;p65"/>
          <p:cNvSpPr txBox="1">
            <a:spLocks noGrp="1"/>
          </p:cNvSpPr>
          <p:nvPr>
            <p:ph type="subTitle" idx="8"/>
          </p:nvPr>
        </p:nvSpPr>
        <p:spPr>
          <a:xfrm>
            <a:off x="256422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6" name="Google Shape;466;p65"/>
          <p:cNvSpPr txBox="1">
            <a:spLocks noGrp="1"/>
          </p:cNvSpPr>
          <p:nvPr>
            <p:ph type="subTitle" idx="9"/>
          </p:nvPr>
        </p:nvSpPr>
        <p:spPr>
          <a:xfrm>
            <a:off x="4762301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7" name="Google Shape;467;p65"/>
          <p:cNvSpPr txBox="1">
            <a:spLocks noGrp="1"/>
          </p:cNvSpPr>
          <p:nvPr>
            <p:ph type="subTitle" idx="13"/>
          </p:nvPr>
        </p:nvSpPr>
        <p:spPr>
          <a:xfrm>
            <a:off x="4673050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8" name="Google Shape;468;p65"/>
          <p:cNvSpPr txBox="1">
            <a:spLocks noGrp="1"/>
          </p:cNvSpPr>
          <p:nvPr>
            <p:ph type="subTitle" idx="14"/>
          </p:nvPr>
        </p:nvSpPr>
        <p:spPr>
          <a:xfrm>
            <a:off x="6871126" y="2734600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69" name="Google Shape;469;p65"/>
          <p:cNvSpPr txBox="1">
            <a:spLocks noGrp="1"/>
          </p:cNvSpPr>
          <p:nvPr>
            <p:ph type="subTitle" idx="15"/>
          </p:nvPr>
        </p:nvSpPr>
        <p:spPr>
          <a:xfrm>
            <a:off x="6781875" y="3098450"/>
            <a:ext cx="1661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4 Icon Layout">
  <p:cSld name="Intelligence Title - 4 Icon Layou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66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6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6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6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8" name="Google Shape;478;p66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9" name="Google Shape;479;p66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0" name="Google Shape;480;p66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1" name="Google Shape;481;p6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66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66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4" name="Google Shape;484;p66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5" name="Google Shape;485;p66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6" name="Google Shape;486;p66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4 Icon Layout 1">
  <p:cSld name="EIU Title - 4 Icon Layout 1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6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67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4 Icon Layout">
  <p:cSld name="Clearstate Title - 4 Icon Layou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68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8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8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8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0" name="Google Shape;500;p68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1" name="Google Shape;501;p68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68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3" name="Google Shape;503;p6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68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68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06" name="Google Shape;506;p68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07" name="Google Shape;507;p68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08" name="Google Shape;508;p68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4 Icon Layout">
  <p:cSld name="Corporate Network Title - 4 Icon Layout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9"/>
          <p:cNvSpPr/>
          <p:nvPr/>
        </p:nvSpPr>
        <p:spPr>
          <a:xfrm>
            <a:off x="27000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9"/>
          <p:cNvSpPr/>
          <p:nvPr/>
        </p:nvSpPr>
        <p:spPr>
          <a:xfrm>
            <a:off x="237882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9"/>
          <p:cNvSpPr/>
          <p:nvPr/>
        </p:nvSpPr>
        <p:spPr>
          <a:xfrm>
            <a:off x="4487650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9"/>
          <p:cNvSpPr/>
          <p:nvPr/>
        </p:nvSpPr>
        <p:spPr>
          <a:xfrm>
            <a:off x="6596475" y="1148650"/>
            <a:ext cx="2031900" cy="30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9"/>
          <p:cNvSpPr>
            <a:spLocks noGrp="1"/>
          </p:cNvSpPr>
          <p:nvPr>
            <p:ph type="pic" idx="2"/>
          </p:nvPr>
        </p:nvSpPr>
        <p:spPr>
          <a:xfrm>
            <a:off x="5110139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5" name="Google Shape;515;p69"/>
          <p:cNvSpPr>
            <a:spLocks noGrp="1"/>
          </p:cNvSpPr>
          <p:nvPr>
            <p:ph type="pic" idx="3"/>
          </p:nvPr>
        </p:nvSpPr>
        <p:spPr>
          <a:xfrm>
            <a:off x="721897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6" name="Google Shape;516;p69"/>
          <p:cNvSpPr>
            <a:spLocks noGrp="1"/>
          </p:cNvSpPr>
          <p:nvPr>
            <p:ph type="pic" idx="4"/>
          </p:nvPr>
        </p:nvSpPr>
        <p:spPr>
          <a:xfrm>
            <a:off x="3001332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7" name="Google Shape;517;p69"/>
          <p:cNvSpPr>
            <a:spLocks noGrp="1"/>
          </p:cNvSpPr>
          <p:nvPr>
            <p:ph type="pic" idx="5"/>
          </p:nvPr>
        </p:nvSpPr>
        <p:spPr>
          <a:xfrm>
            <a:off x="892500" y="1319800"/>
            <a:ext cx="786900" cy="7869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518" name="Google Shape;51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6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69"/>
          <p:cNvSpPr txBox="1">
            <a:spLocks noGrp="1"/>
          </p:cNvSpPr>
          <p:nvPr>
            <p:ph type="subTitle" idx="1"/>
          </p:nvPr>
        </p:nvSpPr>
        <p:spPr>
          <a:xfrm>
            <a:off x="171075" y="736475"/>
            <a:ext cx="8445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69"/>
          <p:cNvSpPr txBox="1">
            <a:spLocks noGrp="1"/>
          </p:cNvSpPr>
          <p:nvPr>
            <p:ph type="subTitle" idx="6"/>
          </p:nvPr>
        </p:nvSpPr>
        <p:spPr>
          <a:xfrm>
            <a:off x="54465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23" name="Google Shape;523;p69"/>
          <p:cNvSpPr txBox="1">
            <a:spLocks noGrp="1"/>
          </p:cNvSpPr>
          <p:nvPr>
            <p:ph type="subTitle" idx="7"/>
          </p:nvPr>
        </p:nvSpPr>
        <p:spPr>
          <a:xfrm>
            <a:off x="265347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24" name="Google Shape;524;p69"/>
          <p:cNvSpPr txBox="1">
            <a:spLocks noGrp="1"/>
          </p:cNvSpPr>
          <p:nvPr>
            <p:ph type="subTitle" idx="8"/>
          </p:nvPr>
        </p:nvSpPr>
        <p:spPr>
          <a:xfrm>
            <a:off x="4762301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25" name="Google Shape;525;p69"/>
          <p:cNvSpPr txBox="1">
            <a:spLocks noGrp="1"/>
          </p:cNvSpPr>
          <p:nvPr>
            <p:ph type="subTitle" idx="9"/>
          </p:nvPr>
        </p:nvSpPr>
        <p:spPr>
          <a:xfrm>
            <a:off x="6871126" y="21765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E3120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E3120B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- 6 Icon Layout">
  <p:cSld name="Intelligence Title - 6 Icon Layou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70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0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1" name="Google Shape;531;p70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0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3" name="Google Shape;533;p70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0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5" name="Google Shape;535;p70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0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7" name="Google Shape;537;p70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0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9" name="Google Shape;539;p70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0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1" name="Google Shape;541;p7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70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70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4" name="Google Shape;544;p70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5" name="Google Shape;545;p70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6" name="Google Shape;546;p70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7" name="Google Shape;547;p70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8" name="Google Shape;548;p70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9" name="Google Shape;549;p70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50" name="Google Shape;550;p70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51" name="Google Shape;551;p70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52" name="Google Shape;552;p70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53" name="Google Shape;553;p70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54" name="Google Shape;554;p70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- 6 Icon Layout 1">
  <p:cSld name="EIU Title - 6 Icon Layout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8" name="Google Shape;558;p71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1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0" name="Google Shape;560;p71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1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2" name="Google Shape;562;p71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1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4" name="Google Shape;564;p71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1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6" name="Google Shape;566;p71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71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8" name="Google Shape;568;p71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1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0" name="Google Shape;570;p7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71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Google Shape;572;p71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3" name="Google Shape;573;p71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4" name="Google Shape;574;p71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5" name="Google Shape;575;p71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6" name="Google Shape;576;p71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7" name="Google Shape;577;p71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8" name="Google Shape;578;p71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79" name="Google Shape;579;p71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0" name="Google Shape;580;p71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1" name="Google Shape;581;p71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2" name="Google Shape;582;p71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3" name="Google Shape;583;p71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- 6 Icon Layout">
  <p:cSld name="Clearstate Title - 6 Icon Layou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7" name="Google Shape;587;p72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2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9" name="Google Shape;589;p72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2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1" name="Google Shape;591;p72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2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3" name="Google Shape;593;p72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2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5" name="Google Shape;595;p72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2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7" name="Google Shape;597;p72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2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9" name="Google Shape;599;p7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72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1" name="Google Shape;601;p72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2" name="Google Shape;602;p72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3" name="Google Shape;603;p72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4" name="Google Shape;604;p72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5" name="Google Shape;605;p72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6" name="Google Shape;606;p72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7" name="Google Shape;607;p72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8" name="Google Shape;608;p72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9" name="Google Shape;609;p72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0" name="Google Shape;610;p72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1" name="Google Shape;611;p72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2" name="Google Shape;612;p72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- 6 Icon Layout">
  <p:cSld name="Corporate Network Title - 6 Icon Layou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3"/>
          <p:cNvSpPr/>
          <p:nvPr/>
        </p:nvSpPr>
        <p:spPr>
          <a:xfrm>
            <a:off x="270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3"/>
          <p:cNvSpPr>
            <a:spLocks noGrp="1"/>
          </p:cNvSpPr>
          <p:nvPr>
            <p:ph type="pic" idx="2"/>
          </p:nvPr>
        </p:nvSpPr>
        <p:spPr>
          <a:xfrm>
            <a:off x="375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7" name="Google Shape;617;p73"/>
          <p:cNvSpPr/>
          <p:nvPr/>
        </p:nvSpPr>
        <p:spPr>
          <a:xfrm>
            <a:off x="270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73"/>
          <p:cNvSpPr>
            <a:spLocks noGrp="1"/>
          </p:cNvSpPr>
          <p:nvPr>
            <p:ph type="pic" idx="3"/>
          </p:nvPr>
        </p:nvSpPr>
        <p:spPr>
          <a:xfrm>
            <a:off x="375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9" name="Google Shape;619;p73"/>
          <p:cNvSpPr/>
          <p:nvPr/>
        </p:nvSpPr>
        <p:spPr>
          <a:xfrm>
            <a:off x="3101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3"/>
          <p:cNvSpPr>
            <a:spLocks noGrp="1"/>
          </p:cNvSpPr>
          <p:nvPr>
            <p:ph type="pic" idx="4"/>
          </p:nvPr>
        </p:nvSpPr>
        <p:spPr>
          <a:xfrm>
            <a:off x="3206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1" name="Google Shape;621;p73"/>
          <p:cNvSpPr/>
          <p:nvPr/>
        </p:nvSpPr>
        <p:spPr>
          <a:xfrm>
            <a:off x="3101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3"/>
          <p:cNvSpPr>
            <a:spLocks noGrp="1"/>
          </p:cNvSpPr>
          <p:nvPr>
            <p:ph type="pic" idx="5"/>
          </p:nvPr>
        </p:nvSpPr>
        <p:spPr>
          <a:xfrm>
            <a:off x="3206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3" name="Google Shape;623;p73"/>
          <p:cNvSpPr/>
          <p:nvPr/>
        </p:nvSpPr>
        <p:spPr>
          <a:xfrm>
            <a:off x="5932000" y="1421975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3"/>
          <p:cNvSpPr>
            <a:spLocks noGrp="1"/>
          </p:cNvSpPr>
          <p:nvPr>
            <p:ph type="pic" idx="6"/>
          </p:nvPr>
        </p:nvSpPr>
        <p:spPr>
          <a:xfrm>
            <a:off x="6037325" y="1523000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5" name="Google Shape;625;p73"/>
          <p:cNvSpPr/>
          <p:nvPr/>
        </p:nvSpPr>
        <p:spPr>
          <a:xfrm>
            <a:off x="5932000" y="2722500"/>
            <a:ext cx="2696400" cy="98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3"/>
          <p:cNvSpPr>
            <a:spLocks noGrp="1"/>
          </p:cNvSpPr>
          <p:nvPr>
            <p:ph type="pic" idx="7"/>
          </p:nvPr>
        </p:nvSpPr>
        <p:spPr>
          <a:xfrm>
            <a:off x="6037325" y="2823525"/>
            <a:ext cx="786900" cy="786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7" name="Google Shape;627;p7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8" name="Google Shape;628;p7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73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8445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0" name="Google Shape;630;p73"/>
          <p:cNvSpPr txBox="1">
            <a:spLocks noGrp="1"/>
          </p:cNvSpPr>
          <p:nvPr>
            <p:ph type="subTitle" idx="8"/>
          </p:nvPr>
        </p:nvSpPr>
        <p:spPr>
          <a:xfrm>
            <a:off x="1342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1" name="Google Shape;631;p73"/>
          <p:cNvSpPr txBox="1">
            <a:spLocks noGrp="1"/>
          </p:cNvSpPr>
          <p:nvPr>
            <p:ph type="subTitle" idx="9"/>
          </p:nvPr>
        </p:nvSpPr>
        <p:spPr>
          <a:xfrm>
            <a:off x="1342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2" name="Google Shape;632;p73"/>
          <p:cNvSpPr txBox="1">
            <a:spLocks noGrp="1"/>
          </p:cNvSpPr>
          <p:nvPr>
            <p:ph type="subTitle" idx="13"/>
          </p:nvPr>
        </p:nvSpPr>
        <p:spPr>
          <a:xfrm>
            <a:off x="4165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3" name="Google Shape;633;p73"/>
          <p:cNvSpPr txBox="1">
            <a:spLocks noGrp="1"/>
          </p:cNvSpPr>
          <p:nvPr>
            <p:ph type="subTitle" idx="14"/>
          </p:nvPr>
        </p:nvSpPr>
        <p:spPr>
          <a:xfrm>
            <a:off x="4165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4" name="Google Shape;634;p73"/>
          <p:cNvSpPr txBox="1">
            <a:spLocks noGrp="1"/>
          </p:cNvSpPr>
          <p:nvPr>
            <p:ph type="subTitle" idx="15"/>
          </p:nvPr>
        </p:nvSpPr>
        <p:spPr>
          <a:xfrm>
            <a:off x="6988801" y="163712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5" name="Google Shape;635;p73"/>
          <p:cNvSpPr txBox="1">
            <a:spLocks noGrp="1"/>
          </p:cNvSpPr>
          <p:nvPr>
            <p:ph type="subTitle" idx="16"/>
          </p:nvPr>
        </p:nvSpPr>
        <p:spPr>
          <a:xfrm>
            <a:off x="6988800" y="181162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6" name="Google Shape;636;p73"/>
          <p:cNvSpPr txBox="1">
            <a:spLocks noGrp="1"/>
          </p:cNvSpPr>
          <p:nvPr>
            <p:ph type="subTitle" idx="17"/>
          </p:nvPr>
        </p:nvSpPr>
        <p:spPr>
          <a:xfrm>
            <a:off x="1342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7" name="Google Shape;637;p73"/>
          <p:cNvSpPr txBox="1">
            <a:spLocks noGrp="1"/>
          </p:cNvSpPr>
          <p:nvPr>
            <p:ph type="subTitle" idx="18"/>
          </p:nvPr>
        </p:nvSpPr>
        <p:spPr>
          <a:xfrm>
            <a:off x="1342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8" name="Google Shape;638;p73"/>
          <p:cNvSpPr txBox="1">
            <a:spLocks noGrp="1"/>
          </p:cNvSpPr>
          <p:nvPr>
            <p:ph type="subTitle" idx="19"/>
          </p:nvPr>
        </p:nvSpPr>
        <p:spPr>
          <a:xfrm>
            <a:off x="4165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9" name="Google Shape;639;p73"/>
          <p:cNvSpPr txBox="1">
            <a:spLocks noGrp="1"/>
          </p:cNvSpPr>
          <p:nvPr>
            <p:ph type="subTitle" idx="20"/>
          </p:nvPr>
        </p:nvSpPr>
        <p:spPr>
          <a:xfrm>
            <a:off x="4165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0" name="Google Shape;640;p73"/>
          <p:cNvSpPr txBox="1">
            <a:spLocks noGrp="1"/>
          </p:cNvSpPr>
          <p:nvPr>
            <p:ph type="subTitle" idx="21"/>
          </p:nvPr>
        </p:nvSpPr>
        <p:spPr>
          <a:xfrm>
            <a:off x="6988801" y="2961075"/>
            <a:ext cx="1482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1" name="Google Shape;641;p73"/>
          <p:cNvSpPr txBox="1">
            <a:spLocks noGrp="1"/>
          </p:cNvSpPr>
          <p:nvPr>
            <p:ph type="subTitle" idx="22"/>
          </p:nvPr>
        </p:nvSpPr>
        <p:spPr>
          <a:xfrm>
            <a:off x="6988800" y="3135575"/>
            <a:ext cx="1242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"/>
              <a:buNone/>
              <a:defRPr sz="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01 1">
  <p:cSld name="EIU Title 01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9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">
  <p:cSld name="Intelligence Title and Text - Image Righ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4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44" name="Google Shape;64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6" name="Google Shape;646;p74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74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1">
  <p:cSld name="EIU Title and Text - Image Right 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5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50" name="Google Shape;650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7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2" name="Google Shape;652;p75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75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">
  <p:cSld name="Clearstate Title and Text - Image Righ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6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56" name="Google Shape;656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7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8" name="Google Shape;658;p76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76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">
  <p:cSld name="Corporate Network Title and Text - Image Right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7"/>
          <p:cNvSpPr>
            <a:spLocks noGrp="1"/>
          </p:cNvSpPr>
          <p:nvPr>
            <p:ph type="pic" idx="2"/>
          </p:nvPr>
        </p:nvSpPr>
        <p:spPr>
          <a:xfrm>
            <a:off x="4594450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2" name="Google Shape;66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4" name="Google Shape;664;p77"/>
          <p:cNvSpPr txBox="1">
            <a:spLocks noGrp="1"/>
          </p:cNvSpPr>
          <p:nvPr>
            <p:ph type="title"/>
          </p:nvPr>
        </p:nvSpPr>
        <p:spPr>
          <a:xfrm>
            <a:off x="164516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77"/>
          <p:cNvSpPr txBox="1">
            <a:spLocks noGrp="1"/>
          </p:cNvSpPr>
          <p:nvPr>
            <p:ph type="subTitle" idx="1"/>
          </p:nvPr>
        </p:nvSpPr>
        <p:spPr>
          <a:xfrm>
            <a:off x="164503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">
  <p:cSld name="Intelligence Title and Text - Image Left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8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8" name="Google Shape;668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7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0" name="Google Shape;670;p78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78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1">
  <p:cSld name="EIU Title and Text - Image Left 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74" name="Google Shape;67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6" name="Google Shape;676;p79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79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Left">
  <p:cSld name="Clearstate Title and Text - Image Left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0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80" name="Google Shape;68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8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2" name="Google Shape;682;p80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80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">
  <p:cSld name="Corporate Network Title and Text - Image Left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1"/>
          <p:cNvSpPr>
            <a:spLocks noGrp="1"/>
          </p:cNvSpPr>
          <p:nvPr>
            <p:ph type="pic" idx="2"/>
          </p:nvPr>
        </p:nvSpPr>
        <p:spPr>
          <a:xfrm>
            <a:off x="-12607" y="-22500"/>
            <a:ext cx="45720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86" name="Google Shape;68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8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8" name="Google Shape;688;p81"/>
          <p:cNvSpPr txBox="1">
            <a:spLocks noGrp="1"/>
          </p:cNvSpPr>
          <p:nvPr>
            <p:ph type="title"/>
          </p:nvPr>
        </p:nvSpPr>
        <p:spPr>
          <a:xfrm>
            <a:off x="4922912" y="96750"/>
            <a:ext cx="394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81"/>
          <p:cNvSpPr txBox="1">
            <a:spLocks noGrp="1"/>
          </p:cNvSpPr>
          <p:nvPr>
            <p:ph type="subTitle" idx="1"/>
          </p:nvPr>
        </p:nvSpPr>
        <p:spPr>
          <a:xfrm>
            <a:off x="4922900" y="1177275"/>
            <a:ext cx="3943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Right Short">
  <p:cSld name="Intelligence Title and Text - Image Right Short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2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2" name="Google Shape;69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8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4" name="Google Shape;694;p82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82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Right Short 1">
  <p:cSld name="EIU Title and Text - Image Right Shor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3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8" name="Google Shape;698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8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0" name="Google Shape;700;p83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83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Light 1">
  <p:cSld name="EIU Title Light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36" name="Google Shape;3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Right Short">
  <p:cSld name="Clearstate Title and Text - Image Right Short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4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04" name="Google Shape;704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6" name="Google Shape;706;p84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84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Right Short">
  <p:cSld name="Corporate Network Title and Text - Image Right Short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>
            <a:spLocks noGrp="1"/>
          </p:cNvSpPr>
          <p:nvPr>
            <p:ph type="pic" idx="2"/>
          </p:nvPr>
        </p:nvSpPr>
        <p:spPr>
          <a:xfrm>
            <a:off x="6729239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10" name="Google Shape;71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2" name="Google Shape;712;p85"/>
          <p:cNvSpPr txBox="1">
            <a:spLocks noGrp="1"/>
          </p:cNvSpPr>
          <p:nvPr>
            <p:ph type="title"/>
          </p:nvPr>
        </p:nvSpPr>
        <p:spPr>
          <a:xfrm>
            <a:off x="166625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85"/>
          <p:cNvSpPr txBox="1">
            <a:spLocks noGrp="1"/>
          </p:cNvSpPr>
          <p:nvPr>
            <p:ph type="subTitle" idx="1"/>
          </p:nvPr>
        </p:nvSpPr>
        <p:spPr>
          <a:xfrm>
            <a:off x="166625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Left Short">
  <p:cSld name="Intelligence Title and Text - Image Left Short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6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16" name="Google Shape;716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8" name="Google Shape;718;p86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86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Left Short 1">
  <p:cSld name="EIU Title and Text - Image Left Short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7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2" name="Google Shape;722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p87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5" name="Google Shape;725;p87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Title and Text - Image Left Short">
  <p:cSld name="ClearstateTitle and Text - Image Left Short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8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8" name="Google Shape;728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0" name="Google Shape;730;p88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1" name="Google Shape;731;p88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Left Short">
  <p:cSld name="Corporate Network Title and Text - Image Left Short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9"/>
          <p:cNvSpPr>
            <a:spLocks noGrp="1"/>
          </p:cNvSpPr>
          <p:nvPr>
            <p:ph type="pic" idx="2"/>
          </p:nvPr>
        </p:nvSpPr>
        <p:spPr>
          <a:xfrm>
            <a:off x="-12600" y="-22500"/>
            <a:ext cx="2442600" cy="516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734" name="Google Shape;734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8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6" name="Google Shape;736;p89"/>
          <p:cNvSpPr txBox="1">
            <a:spLocks noGrp="1"/>
          </p:cNvSpPr>
          <p:nvPr>
            <p:ph type="title"/>
          </p:nvPr>
        </p:nvSpPr>
        <p:spPr>
          <a:xfrm>
            <a:off x="2800573" y="96750"/>
            <a:ext cx="607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7" name="Google Shape;737;p89"/>
          <p:cNvSpPr txBox="1">
            <a:spLocks noGrp="1"/>
          </p:cNvSpPr>
          <p:nvPr>
            <p:ph type="subTitle" idx="1"/>
          </p:nvPr>
        </p:nvSpPr>
        <p:spPr>
          <a:xfrm>
            <a:off x="2800573" y="1188025"/>
            <a:ext cx="6073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1">
  <p:cSld name="Intelligence Title and Text - Blank Right 0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0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Google Shape;740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9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2" name="Google Shape;742;p9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90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1 1">
  <p:cSld name="EIU Title and Text - Blank Right 01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1"/>
          <p:cNvSpPr/>
          <p:nvPr/>
        </p:nvSpPr>
        <p:spPr>
          <a:xfrm>
            <a:off x="-7550" y="-7500"/>
            <a:ext cx="9166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6" name="Google Shape;746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9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8" name="Google Shape;748;p9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91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1">
  <p:cSld name="Clearstate Title and Text - Blank Right 0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2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9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4" name="Google Shape;754;p92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5" name="Google Shape;755;p92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1">
  <p:cSld name="Corporate Network Title and Text - Blank Right 0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3"/>
          <p:cNvSpPr/>
          <p:nvPr/>
        </p:nvSpPr>
        <p:spPr>
          <a:xfrm>
            <a:off x="-7550" y="-7500"/>
            <a:ext cx="45795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9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0" name="Google Shape;760;p9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1" name="Google Shape;761;p93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Dark 1">
  <p:cSld name="EIU Speaker Title Dark 1">
    <p:bg>
      <p:bgPr>
        <a:solidFill>
          <a:srgbClr val="43434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869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Blank Right 02">
  <p:cSld name="Intelligence Title and Text - Blank Right 02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4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9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6" name="Google Shape;766;p94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7" name="Google Shape;767;p94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Blank Right 02 1">
  <p:cSld name="EIU Title and Text - Blank Right 02 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5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0" name="Google Shape;770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9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2" name="Google Shape;772;p95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3" name="Google Shape;773;p95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Blank Right 02">
  <p:cSld name="Clearstate Title and Text - Blank Right 02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96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Google Shape;776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9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8" name="Google Shape;778;p96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9" name="Google Shape;779;p96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Blank Right 02">
  <p:cSld name="Corporate Network Title and Text - Blank Right 0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7"/>
          <p:cNvSpPr/>
          <p:nvPr/>
        </p:nvSpPr>
        <p:spPr>
          <a:xfrm>
            <a:off x="4572000" y="-7500"/>
            <a:ext cx="45861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9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4" name="Google Shape;784;p97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5" name="Google Shape;785;p97"/>
          <p:cNvSpPr txBox="1">
            <a:spLocks noGrp="1"/>
          </p:cNvSpPr>
          <p:nvPr>
            <p:ph type="subTitle" idx="1"/>
          </p:nvPr>
        </p:nvSpPr>
        <p:spPr>
          <a:xfrm>
            <a:off x="171076" y="1188025"/>
            <a:ext cx="419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and Text - Image Pattern Right">
  <p:cSld name="Intelligence Title and Text - Image Pattern Right">
    <p:bg>
      <p:bgPr>
        <a:solidFill>
          <a:schemeClr val="lt2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8"/>
          <p:cNvSpPr>
            <a:spLocks noGrp="1"/>
          </p:cNvSpPr>
          <p:nvPr>
            <p:ph type="pic" idx="2"/>
          </p:nvPr>
        </p:nvSpPr>
        <p:spPr>
          <a:xfrm>
            <a:off x="4571875" y="-5375"/>
            <a:ext cx="4604400" cy="5171400"/>
          </a:xfrm>
          <a:prstGeom prst="rect">
            <a:avLst/>
          </a:prstGeom>
          <a:noFill/>
          <a:ln>
            <a:noFill/>
          </a:ln>
        </p:spPr>
      </p:sp>
      <p:sp>
        <p:nvSpPr>
          <p:cNvPr id="788" name="Google Shape;788;p9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9" name="Google Shape;789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98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98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98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3" name="Google Shape;793;p98"/>
          <p:cNvSpPr txBox="1">
            <a:spLocks noGrp="1"/>
          </p:cNvSpPr>
          <p:nvPr>
            <p:ph type="sldNum" idx="3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and Text - Image Pattern Right 1">
  <p:cSld name="EIU Title and Text - Image Pattern Right 1">
    <p:bg>
      <p:bgPr>
        <a:solidFill>
          <a:schemeClr val="lt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9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7" name="Google Shape;797;p99"/>
          <p:cNvGrpSpPr/>
          <p:nvPr/>
        </p:nvGrpSpPr>
        <p:grpSpPr>
          <a:xfrm>
            <a:off x="4741675" y="-21503"/>
            <a:ext cx="4445500" cy="5187503"/>
            <a:chOff x="4741500" y="-21503"/>
            <a:chExt cx="4445500" cy="5187503"/>
          </a:xfrm>
        </p:grpSpPr>
        <p:pic>
          <p:nvPicPr>
            <p:cNvPr id="798" name="Google Shape;798;p99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99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00" name="Google Shape;800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38"/>
            <a:ext cx="1482650" cy="3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99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99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3" name="Google Shape;803;p99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9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and Text - Image Pattern Right">
  <p:cSld name="Clearstate Title and Text - Image Pattern Right">
    <p:bg>
      <p:bgPr>
        <a:solidFill>
          <a:schemeClr val="lt2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755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0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08" name="Google Shape;808;p100"/>
          <p:cNvGrpSpPr/>
          <p:nvPr/>
        </p:nvGrpSpPr>
        <p:grpSpPr>
          <a:xfrm>
            <a:off x="4741663" y="-21503"/>
            <a:ext cx="4445500" cy="5187503"/>
            <a:chOff x="4741500" y="-21503"/>
            <a:chExt cx="4445500" cy="5187503"/>
          </a:xfrm>
        </p:grpSpPr>
        <p:pic>
          <p:nvPicPr>
            <p:cNvPr id="809" name="Google Shape;809;p100"/>
            <p:cNvPicPr preferRelativeResize="0"/>
            <p:nvPr/>
          </p:nvPicPr>
          <p:blipFill rotWithShape="1">
            <a:blip r:embed="rId2">
              <a:alphaModFix/>
            </a:blip>
            <a:srcRect t="1146"/>
            <a:stretch/>
          </p:blipFill>
          <p:spPr>
            <a:xfrm>
              <a:off x="4741500" y="-21503"/>
              <a:ext cx="4438126" cy="51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0" name="Google Shape;810;p100"/>
            <p:cNvSpPr/>
            <p:nvPr/>
          </p:nvSpPr>
          <p:spPr>
            <a:xfrm>
              <a:off x="4746700" y="4838100"/>
              <a:ext cx="4440300" cy="32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1" name="Google Shape;81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26"/>
            <a:ext cx="1482650" cy="37067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00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00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4" name="Google Shape;814;p100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00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Title and Text - Image Pattern Right">
  <p:cSld name="Corporate Network Title and Text - Image Pattern Right">
    <p:bg>
      <p:bgPr>
        <a:solidFill>
          <a:schemeClr val="lt2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1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8" name="Google Shape;818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41680" y="-18421"/>
            <a:ext cx="4438130" cy="5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415" y="4489325"/>
            <a:ext cx="1482644" cy="37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01"/>
          <p:cNvSpPr/>
          <p:nvPr/>
        </p:nvSpPr>
        <p:spPr>
          <a:xfrm>
            <a:off x="-10925" y="-7500"/>
            <a:ext cx="4582800" cy="515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01"/>
          <p:cNvSpPr txBox="1">
            <a:spLocks noGrp="1"/>
          </p:cNvSpPr>
          <p:nvPr>
            <p:ph type="sldNum" idx="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2" name="Google Shape;822;p101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01"/>
          <p:cNvSpPr txBox="1">
            <a:spLocks noGrp="1"/>
          </p:cNvSpPr>
          <p:nvPr>
            <p:ph type="subTitle" idx="1"/>
          </p:nvPr>
        </p:nvSpPr>
        <p:spPr>
          <a:xfrm>
            <a:off x="171079" y="736475"/>
            <a:ext cx="379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Quote Layout">
  <p:cSld name="Intelligence - Quote Layout">
    <p:bg>
      <p:bgPr>
        <a:solidFill>
          <a:schemeClr val="dk2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02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102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828" name="Google Shape;828;p102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02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0" name="Google Shape;830;p10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Quote Layout">
  <p:cSld name="EIU - Quote Layout">
    <p:bg>
      <p:bgPr>
        <a:solidFill>
          <a:schemeClr val="dk2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3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3" name="Google Shape;833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0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5" name="Google Shape;835;p103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836" name="Google Shape;836;p103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03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Speaker Title Light 1">
  <p:cSld name="EIU Speaker Title Light 1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Quote Layout ">
  <p:cSld name="Clearstate - Quote Layout 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4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0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2" name="Google Shape;842;p104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843" name="Google Shape;843;p104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04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Quote Layout">
  <p:cSld name="Corporate Network - Quote Layout">
    <p:bg>
      <p:bgPr>
        <a:solidFill>
          <a:schemeClr val="dk2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5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Google Shape;847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05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9" name="Google Shape;849;p105"/>
          <p:cNvSpPr txBox="1"/>
          <p:nvPr/>
        </p:nvSpPr>
        <p:spPr>
          <a:xfrm>
            <a:off x="1246058" y="1293332"/>
            <a:ext cx="492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“</a:t>
            </a:r>
            <a:endParaRPr sz="2600" b="0" i="0" u="none" strike="noStrike" cap="none">
              <a:solidFill>
                <a:schemeClr val="l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850" name="Google Shape;850;p105"/>
          <p:cNvSpPr txBox="1">
            <a:spLocks noGrp="1"/>
          </p:cNvSpPr>
          <p:nvPr>
            <p:ph type="title"/>
          </p:nvPr>
        </p:nvSpPr>
        <p:spPr>
          <a:xfrm>
            <a:off x="1424700" y="1322425"/>
            <a:ext cx="3951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chivo Narrow Medium"/>
              <a:buNone/>
              <a:defRPr sz="26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05"/>
          <p:cNvSpPr txBox="1">
            <a:spLocks noGrp="1"/>
          </p:cNvSpPr>
          <p:nvPr>
            <p:ph type="subTitle" idx="1"/>
          </p:nvPr>
        </p:nvSpPr>
        <p:spPr>
          <a:xfrm>
            <a:off x="1424700" y="3166275"/>
            <a:ext cx="3338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Section slide">
  <p:cSld name="Intelligence - Section slide">
    <p:bg>
      <p:bgPr>
        <a:solidFill>
          <a:schemeClr val="dk2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6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4" name="Google Shape;854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9500" y="4467750"/>
            <a:ext cx="784500" cy="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106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6" name="Google Shape;856;p106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Section slide">
  <p:cSld name="EIU - Section slide">
    <p:bg>
      <p:bgPr>
        <a:solidFill>
          <a:schemeClr val="dk2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7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07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1" name="Google Shape;861;p107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Section slide">
  <p:cSld name="Clearstate - Section slide">
    <p:bg>
      <p:bgPr>
        <a:solidFill>
          <a:schemeClr val="dk2"/>
        </a:solidFill>
        <a:effectLst/>
      </p:bgPr>
    </p:bg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08"/>
          <p:cNvSpPr/>
          <p:nvPr/>
        </p:nvSpPr>
        <p:spPr>
          <a:xfrm>
            <a:off x="8037400" y="3625575"/>
            <a:ext cx="1106700" cy="151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4" name="Google Shape;864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3926" y="4464987"/>
            <a:ext cx="1580073" cy="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0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6" name="Google Shape;866;p108"/>
          <p:cNvSpPr txBox="1">
            <a:spLocks noGrp="1"/>
          </p:cNvSpPr>
          <p:nvPr>
            <p:ph type="title"/>
          </p:nvPr>
        </p:nvSpPr>
        <p:spPr>
          <a:xfrm>
            <a:off x="182750" y="2071203"/>
            <a:ext cx="7633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  <a:defRPr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- Full Colour Section">
  <p:cSld name="Intelligence - Full Colour Section">
    <p:bg>
      <p:bgPr>
        <a:solidFill>
          <a:schemeClr val="dk2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990" y="269994"/>
            <a:ext cx="1121497" cy="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09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70" name="Google Shape;870;p10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- Full Colour Section">
  <p:cSld name="EIU - Full Colour Section">
    <p:bg>
      <p:bgPr>
        <a:solidFill>
          <a:schemeClr val="dk2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11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74" name="Google Shape;874;p11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- Full Colour Section">
  <p:cSld name="Clearstate - Full Colour Section">
    <p:bg>
      <p:bgPr>
        <a:solidFill>
          <a:schemeClr val="dk2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11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78" name="Google Shape;878;p11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porate Network - Full Colour Section">
  <p:cSld name="Corporate Network - Full Colour Section">
    <p:bg>
      <p:bgPr>
        <a:solidFill>
          <a:schemeClr val="dk2"/>
        </a:solid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12" y="269995"/>
            <a:ext cx="2258821" cy="564682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11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chivo Narrow Medium"/>
              <a:buNone/>
              <a:defRPr sz="3200">
                <a:solidFill>
                  <a:schemeClr val="l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82" name="Google Shape;882;p11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ext - 5 Box Layout 1">
  <p:cSld name="Intelligence Text - 5 Box Layout 1">
    <p:bg>
      <p:bgPr>
        <a:solidFill>
          <a:schemeClr val="lt2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113"/>
          <p:cNvSpPr txBox="1">
            <a:spLocks noGrp="1"/>
          </p:cNvSpPr>
          <p:nvPr>
            <p:ph type="title"/>
          </p:nvPr>
        </p:nvSpPr>
        <p:spPr>
          <a:xfrm>
            <a:off x="161275" y="82875"/>
            <a:ext cx="8712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chivo Narrow Medium"/>
              <a:buNone/>
              <a:defRPr sz="26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886" name="Google Shape;886;p113"/>
          <p:cNvSpPr txBox="1">
            <a:spLocks noGrp="1"/>
          </p:cNvSpPr>
          <p:nvPr>
            <p:ph type="subTitle" idx="1"/>
          </p:nvPr>
        </p:nvSpPr>
        <p:spPr>
          <a:xfrm>
            <a:off x="173376" y="8459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7" name="Google Shape;887;p11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8" name="Google Shape;888;p113"/>
          <p:cNvSpPr/>
          <p:nvPr/>
        </p:nvSpPr>
        <p:spPr>
          <a:xfrm>
            <a:off x="270000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3"/>
          <p:cNvSpPr/>
          <p:nvPr/>
        </p:nvSpPr>
        <p:spPr>
          <a:xfrm>
            <a:off x="3105651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13"/>
          <p:cNvSpPr/>
          <p:nvPr/>
        </p:nvSpPr>
        <p:spPr>
          <a:xfrm>
            <a:off x="5941302" y="1248837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13"/>
          <p:cNvSpPr/>
          <p:nvPr/>
        </p:nvSpPr>
        <p:spPr>
          <a:xfrm>
            <a:off x="1413000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3"/>
          <p:cNvSpPr/>
          <p:nvPr/>
        </p:nvSpPr>
        <p:spPr>
          <a:xfrm>
            <a:off x="4782051" y="2892553"/>
            <a:ext cx="2672700" cy="14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3"/>
          <p:cNvSpPr txBox="1"/>
          <p:nvPr/>
        </p:nvSpPr>
        <p:spPr>
          <a:xfrm>
            <a:off x="364714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01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4" name="Google Shape;894;p113"/>
          <p:cNvSpPr txBox="1"/>
          <p:nvPr/>
        </p:nvSpPr>
        <p:spPr>
          <a:xfrm>
            <a:off x="3200358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02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5" name="Google Shape;895;p113"/>
          <p:cNvSpPr txBox="1"/>
          <p:nvPr/>
        </p:nvSpPr>
        <p:spPr>
          <a:xfrm>
            <a:off x="6036003" y="1425855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03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6" name="Google Shape;896;p113"/>
          <p:cNvSpPr txBox="1"/>
          <p:nvPr/>
        </p:nvSpPr>
        <p:spPr>
          <a:xfrm>
            <a:off x="1507714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04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7" name="Google Shape;897;p113"/>
          <p:cNvSpPr txBox="1"/>
          <p:nvPr/>
        </p:nvSpPr>
        <p:spPr>
          <a:xfrm>
            <a:off x="4876758" y="3047714"/>
            <a:ext cx="745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3120B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05</a:t>
            </a:r>
            <a:endParaRPr sz="3200" b="0" i="0" u="none" strike="noStrike" cap="none">
              <a:solidFill>
                <a:srgbClr val="E3120B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898" name="Google Shape;898;p113"/>
          <p:cNvSpPr txBox="1">
            <a:spLocks noGrp="1"/>
          </p:cNvSpPr>
          <p:nvPr>
            <p:ph type="subTitle" idx="2"/>
          </p:nvPr>
        </p:nvSpPr>
        <p:spPr>
          <a:xfrm>
            <a:off x="935600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99" name="Google Shape;899;p113"/>
          <p:cNvSpPr txBox="1">
            <a:spLocks noGrp="1"/>
          </p:cNvSpPr>
          <p:nvPr>
            <p:ph type="subTitle" idx="3"/>
          </p:nvPr>
        </p:nvSpPr>
        <p:spPr>
          <a:xfrm>
            <a:off x="391600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0" name="Google Shape;900;p113"/>
          <p:cNvSpPr txBox="1">
            <a:spLocks noGrp="1"/>
          </p:cNvSpPr>
          <p:nvPr>
            <p:ph type="subTitle" idx="4"/>
          </p:nvPr>
        </p:nvSpPr>
        <p:spPr>
          <a:xfrm>
            <a:off x="3763176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01" name="Google Shape;901;p113"/>
          <p:cNvSpPr txBox="1">
            <a:spLocks noGrp="1"/>
          </p:cNvSpPr>
          <p:nvPr>
            <p:ph type="subTitle" idx="5"/>
          </p:nvPr>
        </p:nvSpPr>
        <p:spPr>
          <a:xfrm>
            <a:off x="3219176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2" name="Google Shape;902;p113"/>
          <p:cNvSpPr txBox="1">
            <a:spLocks noGrp="1"/>
          </p:cNvSpPr>
          <p:nvPr>
            <p:ph type="subTitle" idx="6"/>
          </p:nvPr>
        </p:nvSpPr>
        <p:spPr>
          <a:xfrm>
            <a:off x="6611024" y="1371325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03" name="Google Shape;903;p113"/>
          <p:cNvSpPr txBox="1">
            <a:spLocks noGrp="1"/>
          </p:cNvSpPr>
          <p:nvPr>
            <p:ph type="subTitle" idx="7"/>
          </p:nvPr>
        </p:nvSpPr>
        <p:spPr>
          <a:xfrm>
            <a:off x="6067024" y="1886875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4" name="Google Shape;904;p113"/>
          <p:cNvSpPr txBox="1">
            <a:spLocks noGrp="1"/>
          </p:cNvSpPr>
          <p:nvPr>
            <p:ph type="subTitle" idx="8"/>
          </p:nvPr>
        </p:nvSpPr>
        <p:spPr>
          <a:xfrm>
            <a:off x="2154800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05" name="Google Shape;905;p113"/>
          <p:cNvSpPr txBox="1">
            <a:spLocks noGrp="1"/>
          </p:cNvSpPr>
          <p:nvPr>
            <p:ph type="subTitle" idx="9"/>
          </p:nvPr>
        </p:nvSpPr>
        <p:spPr>
          <a:xfrm>
            <a:off x="1534600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6" name="Google Shape;906;p113"/>
          <p:cNvSpPr txBox="1">
            <a:spLocks noGrp="1"/>
          </p:cNvSpPr>
          <p:nvPr>
            <p:ph type="subTitle" idx="13"/>
          </p:nvPr>
        </p:nvSpPr>
        <p:spPr>
          <a:xfrm>
            <a:off x="5439576" y="2982313"/>
            <a:ext cx="1799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  <a:defRPr sz="1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07" name="Google Shape;907;p113"/>
          <p:cNvSpPr txBox="1">
            <a:spLocks noGrp="1"/>
          </p:cNvSpPr>
          <p:nvPr>
            <p:ph type="subTitle" idx="14"/>
          </p:nvPr>
        </p:nvSpPr>
        <p:spPr>
          <a:xfrm>
            <a:off x="4895576" y="3519388"/>
            <a:ext cx="21342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state Title 01">
  <p:cSld name="Clearstate Title 0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2"/>
            <a:ext cx="2263951" cy="565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3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3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161247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00" b="0" i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14"/>
          <p:cNvSpPr txBox="1">
            <a:spLocks noGrp="1"/>
          </p:cNvSpPr>
          <p:nvPr>
            <p:ph type="body" idx="1"/>
          </p:nvPr>
        </p:nvSpPr>
        <p:spPr>
          <a:xfrm>
            <a:off x="4327300" y="1025862"/>
            <a:ext cx="4327525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E3120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1" name="Google Shape;911;p1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2" name="Google Shape;912;p1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3" name="Google Shape;913;p11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500" b="0" i="0" u="none" strike="noStrike" cap="none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0">
  <p:cSld name="Subtitle0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5" name="Google Shape;915;p115"/>
          <p:cNvCxnSpPr/>
          <p:nvPr/>
        </p:nvCxnSpPr>
        <p:spPr>
          <a:xfrm>
            <a:off x="457202" y="891540"/>
            <a:ext cx="813816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6" name="Google Shape;916;p115"/>
          <p:cNvSpPr txBox="1">
            <a:spLocks noGrp="1"/>
          </p:cNvSpPr>
          <p:nvPr>
            <p:ph type="body" idx="1"/>
          </p:nvPr>
        </p:nvSpPr>
        <p:spPr>
          <a:xfrm>
            <a:off x="457201" y="603504"/>
            <a:ext cx="8138162" cy="26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7" name="Google Shape;917;p115"/>
          <p:cNvSpPr txBox="1"/>
          <p:nvPr/>
        </p:nvSpPr>
        <p:spPr>
          <a:xfrm>
            <a:off x="4189413" y="4800600"/>
            <a:ext cx="765176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Google Shape;918;p115"/>
          <p:cNvCxnSpPr/>
          <p:nvPr/>
        </p:nvCxnSpPr>
        <p:spPr>
          <a:xfrm>
            <a:off x="457202" y="891540"/>
            <a:ext cx="813816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9" name="Google Shape;919;p115"/>
          <p:cNvSpPr txBox="1"/>
          <p:nvPr/>
        </p:nvSpPr>
        <p:spPr>
          <a:xfrm>
            <a:off x="4189413" y="4800600"/>
            <a:ext cx="765176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5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WithAccent0">
  <p:cSld name="TitleWithAccent0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6"/>
          <p:cNvSpPr txBox="1"/>
          <p:nvPr/>
        </p:nvSpPr>
        <p:spPr>
          <a:xfrm>
            <a:off x="4189413" y="4800600"/>
            <a:ext cx="7653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3" name="Google Shape;923;p116"/>
          <p:cNvCxnSpPr/>
          <p:nvPr/>
        </p:nvCxnSpPr>
        <p:spPr>
          <a:xfrm>
            <a:off x="457200" y="576263"/>
            <a:ext cx="81375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4" name="Google Shape;924;p116"/>
          <p:cNvSpPr txBox="1"/>
          <p:nvPr/>
        </p:nvSpPr>
        <p:spPr>
          <a:xfrm>
            <a:off x="4189413" y="4800600"/>
            <a:ext cx="7653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p116"/>
          <p:cNvCxnSpPr/>
          <p:nvPr/>
        </p:nvCxnSpPr>
        <p:spPr>
          <a:xfrm>
            <a:off x="457200" y="576263"/>
            <a:ext cx="81375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6" name="Google Shape;926;p116"/>
          <p:cNvSpPr txBox="1">
            <a:spLocks noGrp="1"/>
          </p:cNvSpPr>
          <p:nvPr>
            <p:ph type="body" idx="1"/>
          </p:nvPr>
        </p:nvSpPr>
        <p:spPr>
          <a:xfrm>
            <a:off x="457202" y="800100"/>
            <a:ext cx="815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7" name="Google Shape;927;p116"/>
          <p:cNvSpPr txBox="1">
            <a:spLocks noGrp="1"/>
          </p:cNvSpPr>
          <p:nvPr>
            <p:ph type="title"/>
          </p:nvPr>
        </p:nvSpPr>
        <p:spPr>
          <a:xfrm>
            <a:off x="457200" y="137160"/>
            <a:ext cx="81381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16"/>
          <p:cNvSpPr txBox="1">
            <a:spLocks noGrp="1"/>
          </p:cNvSpPr>
          <p:nvPr>
            <p:ph type="body" idx="2"/>
          </p:nvPr>
        </p:nvSpPr>
        <p:spPr>
          <a:xfrm>
            <a:off x="457205" y="4800608"/>
            <a:ext cx="2799600" cy="1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▪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0">
  <p:cSld name="2_Title0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0" name="Google Shape;930;p117"/>
          <p:cNvCxnSpPr/>
          <p:nvPr/>
        </p:nvCxnSpPr>
        <p:spPr>
          <a:xfrm>
            <a:off x="457202" y="576072"/>
            <a:ext cx="813816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1" name="Google Shape;931;p117"/>
          <p:cNvSpPr txBox="1">
            <a:spLocks noGrp="1"/>
          </p:cNvSpPr>
          <p:nvPr>
            <p:ph type="title"/>
          </p:nvPr>
        </p:nvSpPr>
        <p:spPr>
          <a:xfrm>
            <a:off x="457200" y="137160"/>
            <a:ext cx="813816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17"/>
          <p:cNvSpPr txBox="1"/>
          <p:nvPr/>
        </p:nvSpPr>
        <p:spPr>
          <a:xfrm>
            <a:off x="4189413" y="4800600"/>
            <a:ext cx="765176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p117"/>
          <p:cNvCxnSpPr/>
          <p:nvPr/>
        </p:nvCxnSpPr>
        <p:spPr>
          <a:xfrm>
            <a:off x="457202" y="576072"/>
            <a:ext cx="813816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4" name="Google Shape;934;p117"/>
          <p:cNvSpPr txBox="1"/>
          <p:nvPr/>
        </p:nvSpPr>
        <p:spPr>
          <a:xfrm>
            <a:off x="4189413" y="4800600"/>
            <a:ext cx="765176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18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00" b="0" i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8" name="Google Shape;938;p1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9" name="Google Shape;939;p118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500" b="0" i="0" u="none" strike="noStrike" cap="none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Plain">
  <p:cSld name="Intelligence Title Plain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1876" y="4486400"/>
            <a:ext cx="747203" cy="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23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6" name="Google Shape;946;p23"/>
          <p:cNvSpPr txBox="1">
            <a:spLocks noGrp="1"/>
          </p:cNvSpPr>
          <p:nvPr>
            <p:ph type="title"/>
          </p:nvPr>
        </p:nvSpPr>
        <p:spPr>
          <a:xfrm>
            <a:off x="171079" y="96750"/>
            <a:ext cx="4171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7" name="Google Shape;947;p23"/>
          <p:cNvSpPr txBox="1">
            <a:spLocks noGrp="1"/>
          </p:cNvSpPr>
          <p:nvPr>
            <p:ph type="subTitle" idx="1"/>
          </p:nvPr>
        </p:nvSpPr>
        <p:spPr>
          <a:xfrm>
            <a:off x="171075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23"/>
          <p:cNvSpPr txBox="1">
            <a:spLocks noGrp="1"/>
          </p:cNvSpPr>
          <p:nvPr>
            <p:ph type="subTitle" idx="2"/>
          </p:nvPr>
        </p:nvSpPr>
        <p:spPr>
          <a:xfrm>
            <a:off x="4572000" y="1188025"/>
            <a:ext cx="3876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01">
  <p:cSld name="Intelligence Title 0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9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1" name="Google Shape;951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19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119"/>
          <p:cNvSpPr txBox="1">
            <a:spLocks noGrp="1"/>
          </p:cNvSpPr>
          <p:nvPr>
            <p:ph type="title"/>
          </p:nvPr>
        </p:nvSpPr>
        <p:spPr>
          <a:xfrm>
            <a:off x="159380" y="2086979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54" name="Google Shape;954;p119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Title Light">
  <p:cSld name="Intelligence Title Ligh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20"/>
          <p:cNvSpPr>
            <a:spLocks noGrp="1"/>
          </p:cNvSpPr>
          <p:nvPr>
            <p:ph type="pic" idx="2"/>
          </p:nvPr>
        </p:nvSpPr>
        <p:spPr>
          <a:xfrm>
            <a:off x="-16125" y="0"/>
            <a:ext cx="9160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957" name="Google Shape;957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2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59" name="Google Shape;959;p120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lligence Speaker Title Light">
  <p:cSld name="Intelligence Speaker Title Light">
    <p:bg>
      <p:bgPr>
        <a:solidFill>
          <a:schemeClr val="lt2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1131950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21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63" name="Google Shape;963;p121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U Title 01 1">
  <p:cSld name="EIU Title 01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/>
          <p:nvPr/>
        </p:nvSpPr>
        <p:spPr>
          <a:xfrm>
            <a:off x="-7550" y="-7500"/>
            <a:ext cx="4752600" cy="5158500"/>
          </a:xfrm>
          <a:prstGeom prst="rect">
            <a:avLst/>
          </a:prstGeom>
          <a:solidFill>
            <a:srgbClr val="F5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6" name="Google Shape;966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00" y="270000"/>
            <a:ext cx="2263956" cy="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122"/>
          <p:cNvSpPr>
            <a:spLocks noGrp="1"/>
          </p:cNvSpPr>
          <p:nvPr>
            <p:ph type="pic" idx="2"/>
          </p:nvPr>
        </p:nvSpPr>
        <p:spPr>
          <a:xfrm>
            <a:off x="4572000" y="-11250"/>
            <a:ext cx="4572000" cy="5166000"/>
          </a:xfrm>
          <a:prstGeom prst="rect">
            <a:avLst/>
          </a:prstGeom>
          <a:noFill/>
          <a:ln>
            <a:noFill/>
          </a:ln>
        </p:spPr>
      </p:sp>
      <p:sp>
        <p:nvSpPr>
          <p:cNvPr id="968" name="Google Shape;968;p122"/>
          <p:cNvSpPr txBox="1">
            <a:spLocks noGrp="1"/>
          </p:cNvSpPr>
          <p:nvPr>
            <p:ph type="subTitle" idx="1"/>
          </p:nvPr>
        </p:nvSpPr>
        <p:spPr>
          <a:xfrm>
            <a:off x="171072" y="2711588"/>
            <a:ext cx="35211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Inter"/>
              <a:buNone/>
              <a:defRPr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9" name="Google Shape;969;p122"/>
          <p:cNvSpPr txBox="1">
            <a:spLocks noGrp="1"/>
          </p:cNvSpPr>
          <p:nvPr>
            <p:ph type="title"/>
          </p:nvPr>
        </p:nvSpPr>
        <p:spPr>
          <a:xfrm>
            <a:off x="161247" y="2081253"/>
            <a:ext cx="3827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chivo Narrow Medium"/>
              <a:buNone/>
              <a:defRPr sz="3200"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36.xml"/><Relationship Id="rId47" Type="http://schemas.openxmlformats.org/officeDocument/2006/relationships/slideLayout" Target="../slideLayouts/slideLayout141.xml"/><Relationship Id="rId63" Type="http://schemas.openxmlformats.org/officeDocument/2006/relationships/slideLayout" Target="../slideLayouts/slideLayout157.xml"/><Relationship Id="rId68" Type="http://schemas.openxmlformats.org/officeDocument/2006/relationships/slideLayout" Target="../slideLayouts/slideLayout162.xml"/><Relationship Id="rId84" Type="http://schemas.openxmlformats.org/officeDocument/2006/relationships/slideLayout" Target="../slideLayouts/slideLayout178.xml"/><Relationship Id="rId89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53" Type="http://schemas.openxmlformats.org/officeDocument/2006/relationships/slideLayout" Target="../slideLayouts/slideLayout147.xml"/><Relationship Id="rId58" Type="http://schemas.openxmlformats.org/officeDocument/2006/relationships/slideLayout" Target="../slideLayouts/slideLayout152.xml"/><Relationship Id="rId74" Type="http://schemas.openxmlformats.org/officeDocument/2006/relationships/slideLayout" Target="../slideLayouts/slideLayout168.xml"/><Relationship Id="rId79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99.xml"/><Relationship Id="rId90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37.xml"/><Relationship Id="rId48" Type="http://schemas.openxmlformats.org/officeDocument/2006/relationships/slideLayout" Target="../slideLayouts/slideLayout142.xml"/><Relationship Id="rId56" Type="http://schemas.openxmlformats.org/officeDocument/2006/relationships/slideLayout" Target="../slideLayouts/slideLayout150.xml"/><Relationship Id="rId64" Type="http://schemas.openxmlformats.org/officeDocument/2006/relationships/slideLayout" Target="../slideLayouts/slideLayout158.xml"/><Relationship Id="rId69" Type="http://schemas.openxmlformats.org/officeDocument/2006/relationships/slideLayout" Target="../slideLayouts/slideLayout163.xml"/><Relationship Id="rId7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02.xml"/><Relationship Id="rId51" Type="http://schemas.openxmlformats.org/officeDocument/2006/relationships/slideLayout" Target="../slideLayouts/slideLayout145.xml"/><Relationship Id="rId72" Type="http://schemas.openxmlformats.org/officeDocument/2006/relationships/slideLayout" Target="../slideLayouts/slideLayout166.xml"/><Relationship Id="rId80" Type="http://schemas.openxmlformats.org/officeDocument/2006/relationships/slideLayout" Target="../slideLayouts/slideLayout174.xml"/><Relationship Id="rId85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46" Type="http://schemas.openxmlformats.org/officeDocument/2006/relationships/slideLayout" Target="../slideLayouts/slideLayout140.xml"/><Relationship Id="rId59" Type="http://schemas.openxmlformats.org/officeDocument/2006/relationships/slideLayout" Target="../slideLayouts/slideLayout153.xml"/><Relationship Id="rId67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35.xml"/><Relationship Id="rId54" Type="http://schemas.openxmlformats.org/officeDocument/2006/relationships/slideLayout" Target="../slideLayouts/slideLayout148.xml"/><Relationship Id="rId62" Type="http://schemas.openxmlformats.org/officeDocument/2006/relationships/slideLayout" Target="../slideLayouts/slideLayout156.xml"/><Relationship Id="rId70" Type="http://schemas.openxmlformats.org/officeDocument/2006/relationships/slideLayout" Target="../slideLayouts/slideLayout164.xml"/><Relationship Id="rId75" Type="http://schemas.openxmlformats.org/officeDocument/2006/relationships/slideLayout" Target="../slideLayouts/slideLayout169.xml"/><Relationship Id="rId83" Type="http://schemas.openxmlformats.org/officeDocument/2006/relationships/slideLayout" Target="../slideLayouts/slideLayout177.xml"/><Relationship Id="rId88" Type="http://schemas.openxmlformats.org/officeDocument/2006/relationships/slideLayout" Target="../slideLayouts/slideLayout182.xml"/><Relationship Id="rId91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49" Type="http://schemas.openxmlformats.org/officeDocument/2006/relationships/slideLayout" Target="../slideLayouts/slideLayout143.xml"/><Relationship Id="rId57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25.xml"/><Relationship Id="rId44" Type="http://schemas.openxmlformats.org/officeDocument/2006/relationships/slideLayout" Target="../slideLayouts/slideLayout138.xml"/><Relationship Id="rId52" Type="http://schemas.openxmlformats.org/officeDocument/2006/relationships/slideLayout" Target="../slideLayouts/slideLayout146.xml"/><Relationship Id="rId60" Type="http://schemas.openxmlformats.org/officeDocument/2006/relationships/slideLayout" Target="../slideLayouts/slideLayout154.xml"/><Relationship Id="rId65" Type="http://schemas.openxmlformats.org/officeDocument/2006/relationships/slideLayout" Target="../slideLayouts/slideLayout159.xml"/><Relationship Id="rId73" Type="http://schemas.openxmlformats.org/officeDocument/2006/relationships/slideLayout" Target="../slideLayouts/slideLayout167.xml"/><Relationship Id="rId78" Type="http://schemas.openxmlformats.org/officeDocument/2006/relationships/slideLayout" Target="../slideLayouts/slideLayout172.xml"/><Relationship Id="rId81" Type="http://schemas.openxmlformats.org/officeDocument/2006/relationships/slideLayout" Target="../slideLayouts/slideLayout175.xml"/><Relationship Id="rId86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44.xml"/><Relationship Id="rId55" Type="http://schemas.openxmlformats.org/officeDocument/2006/relationships/slideLayout" Target="../slideLayouts/slideLayout149.xml"/><Relationship Id="rId7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01.xml"/><Relationship Id="rId71" Type="http://schemas.openxmlformats.org/officeDocument/2006/relationships/slideLayout" Target="../slideLayouts/slideLayout165.xml"/><Relationship Id="rId92" Type="http://schemas.openxmlformats.org/officeDocument/2006/relationships/theme" Target="../theme/theme2.xml"/><Relationship Id="rId2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34.xml"/><Relationship Id="rId45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60.xml"/><Relationship Id="rId87" Type="http://schemas.openxmlformats.org/officeDocument/2006/relationships/slideLayout" Target="../slideLayouts/slideLayout181.xml"/><Relationship Id="rId61" Type="http://schemas.openxmlformats.org/officeDocument/2006/relationships/slideLayout" Target="../slideLayouts/slideLayout155.xml"/><Relationship Id="rId82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1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27.xml"/><Relationship Id="rId47" Type="http://schemas.openxmlformats.org/officeDocument/2006/relationships/slideLayout" Target="../slideLayouts/slideLayout232.xml"/><Relationship Id="rId63" Type="http://schemas.openxmlformats.org/officeDocument/2006/relationships/slideLayout" Target="../slideLayouts/slideLayout248.xml"/><Relationship Id="rId68" Type="http://schemas.openxmlformats.org/officeDocument/2006/relationships/slideLayout" Target="../slideLayouts/slideLayout253.xml"/><Relationship Id="rId84" Type="http://schemas.openxmlformats.org/officeDocument/2006/relationships/slideLayout" Target="../slideLayouts/slideLayout269.xml"/><Relationship Id="rId89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17.xml"/><Relationship Id="rId37" Type="http://schemas.openxmlformats.org/officeDocument/2006/relationships/slideLayout" Target="../slideLayouts/slideLayout222.xml"/><Relationship Id="rId53" Type="http://schemas.openxmlformats.org/officeDocument/2006/relationships/slideLayout" Target="../slideLayouts/slideLayout238.xml"/><Relationship Id="rId58" Type="http://schemas.openxmlformats.org/officeDocument/2006/relationships/slideLayout" Target="../slideLayouts/slideLayout243.xml"/><Relationship Id="rId74" Type="http://schemas.openxmlformats.org/officeDocument/2006/relationships/slideLayout" Target="../slideLayouts/slideLayout259.xml"/><Relationship Id="rId79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190.xml"/><Relationship Id="rId90" Type="http://schemas.openxmlformats.org/officeDocument/2006/relationships/slideLayout" Target="../slideLayouts/slideLayout275.xml"/><Relationship Id="rId95" Type="http://schemas.openxmlformats.org/officeDocument/2006/relationships/theme" Target="../theme/theme3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43" Type="http://schemas.openxmlformats.org/officeDocument/2006/relationships/slideLayout" Target="../slideLayouts/slideLayout228.xml"/><Relationship Id="rId48" Type="http://schemas.openxmlformats.org/officeDocument/2006/relationships/slideLayout" Target="../slideLayouts/slideLayout233.xml"/><Relationship Id="rId64" Type="http://schemas.openxmlformats.org/officeDocument/2006/relationships/slideLayout" Target="../slideLayouts/slideLayout249.xml"/><Relationship Id="rId69" Type="http://schemas.openxmlformats.org/officeDocument/2006/relationships/slideLayout" Target="../slideLayouts/slideLayout254.xml"/><Relationship Id="rId8" Type="http://schemas.openxmlformats.org/officeDocument/2006/relationships/slideLayout" Target="../slideLayouts/slideLayout193.xml"/><Relationship Id="rId51" Type="http://schemas.openxmlformats.org/officeDocument/2006/relationships/slideLayout" Target="../slideLayouts/slideLayout236.xml"/><Relationship Id="rId72" Type="http://schemas.openxmlformats.org/officeDocument/2006/relationships/slideLayout" Target="../slideLayouts/slideLayout257.xml"/><Relationship Id="rId80" Type="http://schemas.openxmlformats.org/officeDocument/2006/relationships/slideLayout" Target="../slideLayouts/slideLayout265.xml"/><Relationship Id="rId85" Type="http://schemas.openxmlformats.org/officeDocument/2006/relationships/slideLayout" Target="../slideLayouts/slideLayout270.xml"/><Relationship Id="rId9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slideLayout" Target="../slideLayouts/slideLayout218.xml"/><Relationship Id="rId38" Type="http://schemas.openxmlformats.org/officeDocument/2006/relationships/slideLayout" Target="../slideLayouts/slideLayout223.xml"/><Relationship Id="rId46" Type="http://schemas.openxmlformats.org/officeDocument/2006/relationships/slideLayout" Target="../slideLayouts/slideLayout231.xml"/><Relationship Id="rId59" Type="http://schemas.openxmlformats.org/officeDocument/2006/relationships/slideLayout" Target="../slideLayouts/slideLayout244.xml"/><Relationship Id="rId67" Type="http://schemas.openxmlformats.org/officeDocument/2006/relationships/slideLayout" Target="../slideLayouts/slideLayout252.xml"/><Relationship Id="rId20" Type="http://schemas.openxmlformats.org/officeDocument/2006/relationships/slideLayout" Target="../slideLayouts/slideLayout205.xml"/><Relationship Id="rId41" Type="http://schemas.openxmlformats.org/officeDocument/2006/relationships/slideLayout" Target="../slideLayouts/slideLayout226.xml"/><Relationship Id="rId54" Type="http://schemas.openxmlformats.org/officeDocument/2006/relationships/slideLayout" Target="../slideLayouts/slideLayout239.xml"/><Relationship Id="rId62" Type="http://schemas.openxmlformats.org/officeDocument/2006/relationships/slideLayout" Target="../slideLayouts/slideLayout247.xml"/><Relationship Id="rId70" Type="http://schemas.openxmlformats.org/officeDocument/2006/relationships/slideLayout" Target="../slideLayouts/slideLayout255.xml"/><Relationship Id="rId75" Type="http://schemas.openxmlformats.org/officeDocument/2006/relationships/slideLayout" Target="../slideLayouts/slideLayout260.xml"/><Relationship Id="rId83" Type="http://schemas.openxmlformats.org/officeDocument/2006/relationships/slideLayout" Target="../slideLayouts/slideLayout268.xml"/><Relationship Id="rId88" Type="http://schemas.openxmlformats.org/officeDocument/2006/relationships/slideLayout" Target="../slideLayouts/slideLayout273.xml"/><Relationship Id="rId91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36" Type="http://schemas.openxmlformats.org/officeDocument/2006/relationships/slideLayout" Target="../slideLayouts/slideLayout221.xml"/><Relationship Id="rId49" Type="http://schemas.openxmlformats.org/officeDocument/2006/relationships/slideLayout" Target="../slideLayouts/slideLayout234.xml"/><Relationship Id="rId57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195.xml"/><Relationship Id="rId31" Type="http://schemas.openxmlformats.org/officeDocument/2006/relationships/slideLayout" Target="../slideLayouts/slideLayout216.xml"/><Relationship Id="rId44" Type="http://schemas.openxmlformats.org/officeDocument/2006/relationships/slideLayout" Target="../slideLayouts/slideLayout229.xml"/><Relationship Id="rId52" Type="http://schemas.openxmlformats.org/officeDocument/2006/relationships/slideLayout" Target="../slideLayouts/slideLayout237.xml"/><Relationship Id="rId60" Type="http://schemas.openxmlformats.org/officeDocument/2006/relationships/slideLayout" Target="../slideLayouts/slideLayout245.xml"/><Relationship Id="rId65" Type="http://schemas.openxmlformats.org/officeDocument/2006/relationships/slideLayout" Target="../slideLayouts/slideLayout250.xml"/><Relationship Id="rId73" Type="http://schemas.openxmlformats.org/officeDocument/2006/relationships/slideLayout" Target="../slideLayouts/slideLayout258.xml"/><Relationship Id="rId78" Type="http://schemas.openxmlformats.org/officeDocument/2006/relationships/slideLayout" Target="../slideLayouts/slideLayout263.xml"/><Relationship Id="rId81" Type="http://schemas.openxmlformats.org/officeDocument/2006/relationships/slideLayout" Target="../slideLayouts/slideLayout266.xml"/><Relationship Id="rId86" Type="http://schemas.openxmlformats.org/officeDocument/2006/relationships/slideLayout" Target="../slideLayouts/slideLayout271.xml"/><Relationship Id="rId94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39" Type="http://schemas.openxmlformats.org/officeDocument/2006/relationships/slideLayout" Target="../slideLayouts/slideLayout224.xml"/><Relationship Id="rId34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35.xml"/><Relationship Id="rId55" Type="http://schemas.openxmlformats.org/officeDocument/2006/relationships/slideLayout" Target="../slideLayouts/slideLayout240.xml"/><Relationship Id="rId7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192.xml"/><Relationship Id="rId71" Type="http://schemas.openxmlformats.org/officeDocument/2006/relationships/slideLayout" Target="../slideLayouts/slideLayout256.xml"/><Relationship Id="rId9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187.xml"/><Relationship Id="rId29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25.xml"/><Relationship Id="rId45" Type="http://schemas.openxmlformats.org/officeDocument/2006/relationships/slideLayout" Target="../slideLayouts/slideLayout230.xml"/><Relationship Id="rId66" Type="http://schemas.openxmlformats.org/officeDocument/2006/relationships/slideLayout" Target="../slideLayouts/slideLayout251.xml"/><Relationship Id="rId87" Type="http://schemas.openxmlformats.org/officeDocument/2006/relationships/slideLayout" Target="../slideLayouts/slideLayout272.xml"/><Relationship Id="rId61" Type="http://schemas.openxmlformats.org/officeDocument/2006/relationships/slideLayout" Target="../slideLayouts/slideLayout246.xml"/><Relationship Id="rId82" Type="http://schemas.openxmlformats.org/officeDocument/2006/relationships/slideLayout" Target="../slideLayouts/slideLayout267.xml"/><Relationship Id="rId1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15.xml"/><Relationship Id="rId35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41.xml"/><Relationship Id="rId77" Type="http://schemas.openxmlformats.org/officeDocument/2006/relationships/slideLayout" Target="../slideLayouts/slideLayout2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434343"/>
          </p15:clr>
        </p15:guide>
        <p15:guide id="2" pos="170">
          <p15:clr>
            <a:srgbClr val="434343"/>
          </p15:clr>
        </p15:guide>
        <p15:guide id="3" pos="5590">
          <p15:clr>
            <a:srgbClr val="434343"/>
          </p15:clr>
        </p15:guide>
        <p15:guide id="4" pos="1526">
          <p15:clr>
            <a:srgbClr val="434343"/>
          </p15:clr>
        </p15:guide>
        <p15:guide id="5" pos="4236">
          <p15:clr>
            <a:srgbClr val="434343"/>
          </p15:clr>
        </p15:guide>
        <p15:guide id="6" pos="846">
          <p15:clr>
            <a:srgbClr val="434343"/>
          </p15:clr>
        </p15:guide>
        <p15:guide id="7" pos="2197">
          <p15:clr>
            <a:srgbClr val="434343"/>
          </p15:clr>
        </p15:guide>
        <p15:guide id="8" pos="3558">
          <p15:clr>
            <a:srgbClr val="434343"/>
          </p15:clr>
        </p15:guide>
        <p15:guide id="9" pos="4912">
          <p15:clr>
            <a:srgbClr val="434343"/>
          </p15:clr>
        </p15:guide>
        <p15:guide id="10" orient="horz" pos="1620">
          <p15:clr>
            <a:srgbClr val="434343"/>
          </p15:clr>
        </p15:guide>
        <p15:guide id="11" orient="horz" pos="170">
          <p15:clr>
            <a:srgbClr val="434343"/>
          </p15:clr>
        </p15:guide>
        <p15:guide id="12" orient="horz" pos="3061">
          <p15:clr>
            <a:srgbClr val="434343"/>
          </p15:clr>
        </p15:guide>
        <p15:guide id="13" orient="horz" pos="896">
          <p15:clr>
            <a:srgbClr val="434343"/>
          </p15:clr>
        </p15:guide>
        <p15:guide id="14" orient="horz" pos="2338">
          <p15:clr>
            <a:srgbClr val="434343"/>
          </p15:clr>
        </p15:guide>
        <p15:guide id="15" orient="horz" pos="533">
          <p15:clr>
            <a:srgbClr val="434343"/>
          </p15:clr>
        </p15:guide>
        <p15:guide id="16" orient="horz" pos="1252">
          <p15:clr>
            <a:srgbClr val="434343"/>
          </p15:clr>
        </p15:guide>
        <p15:guide id="17" orient="horz" pos="1989">
          <p15:clr>
            <a:srgbClr val="434343"/>
          </p15:clr>
        </p15:guide>
        <p15:guide id="18" orient="horz" pos="2699">
          <p15:clr>
            <a:srgbClr val="4343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2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942" name="Google Shape;942;p22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  <p:sldLayoutId id="2147483790" r:id="rId47"/>
    <p:sldLayoutId id="2147483791" r:id="rId48"/>
    <p:sldLayoutId id="2147483792" r:id="rId49"/>
    <p:sldLayoutId id="2147483793" r:id="rId50"/>
    <p:sldLayoutId id="2147483794" r:id="rId51"/>
    <p:sldLayoutId id="2147483795" r:id="rId52"/>
    <p:sldLayoutId id="2147483796" r:id="rId53"/>
    <p:sldLayoutId id="2147483797" r:id="rId54"/>
    <p:sldLayoutId id="2147483798" r:id="rId55"/>
    <p:sldLayoutId id="2147483799" r:id="rId56"/>
    <p:sldLayoutId id="2147483800" r:id="rId57"/>
    <p:sldLayoutId id="2147483801" r:id="rId58"/>
    <p:sldLayoutId id="2147483802" r:id="rId59"/>
    <p:sldLayoutId id="2147483803" r:id="rId60"/>
    <p:sldLayoutId id="2147483804" r:id="rId61"/>
    <p:sldLayoutId id="2147483805" r:id="rId62"/>
    <p:sldLayoutId id="2147483806" r:id="rId63"/>
    <p:sldLayoutId id="2147483807" r:id="rId64"/>
    <p:sldLayoutId id="2147483808" r:id="rId65"/>
    <p:sldLayoutId id="2147483809" r:id="rId66"/>
    <p:sldLayoutId id="2147483810" r:id="rId67"/>
    <p:sldLayoutId id="2147483811" r:id="rId68"/>
    <p:sldLayoutId id="2147483812" r:id="rId69"/>
    <p:sldLayoutId id="2147483813" r:id="rId70"/>
    <p:sldLayoutId id="2147483814" r:id="rId71"/>
    <p:sldLayoutId id="2147483815" r:id="rId72"/>
    <p:sldLayoutId id="2147483816" r:id="rId73"/>
    <p:sldLayoutId id="2147483817" r:id="rId74"/>
    <p:sldLayoutId id="2147483818" r:id="rId75"/>
    <p:sldLayoutId id="2147483819" r:id="rId76"/>
    <p:sldLayoutId id="2147483820" r:id="rId77"/>
    <p:sldLayoutId id="2147483821" r:id="rId78"/>
    <p:sldLayoutId id="2147483822" r:id="rId79"/>
    <p:sldLayoutId id="2147483823" r:id="rId80"/>
    <p:sldLayoutId id="2147483824" r:id="rId81"/>
    <p:sldLayoutId id="2147483825" r:id="rId82"/>
    <p:sldLayoutId id="2147483826" r:id="rId83"/>
    <p:sldLayoutId id="2147483827" r:id="rId84"/>
    <p:sldLayoutId id="2147483828" r:id="rId85"/>
    <p:sldLayoutId id="2147483829" r:id="rId86"/>
    <p:sldLayoutId id="2147483830" r:id="rId87"/>
    <p:sldLayoutId id="2147483831" r:id="rId88"/>
    <p:sldLayoutId id="2147483832" r:id="rId89"/>
    <p:sldLayoutId id="2147483833" r:id="rId90"/>
    <p:sldLayoutId id="2147483834" r:id="rId9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434343"/>
          </p15:clr>
        </p15:guide>
        <p15:guide id="2" pos="170">
          <p15:clr>
            <a:srgbClr val="434343"/>
          </p15:clr>
        </p15:guide>
        <p15:guide id="3" pos="5590">
          <p15:clr>
            <a:srgbClr val="434343"/>
          </p15:clr>
        </p15:guide>
        <p15:guide id="4" pos="1526">
          <p15:clr>
            <a:srgbClr val="434343"/>
          </p15:clr>
        </p15:guide>
        <p15:guide id="5" pos="4236">
          <p15:clr>
            <a:srgbClr val="434343"/>
          </p15:clr>
        </p15:guide>
        <p15:guide id="6" pos="846">
          <p15:clr>
            <a:srgbClr val="434343"/>
          </p15:clr>
        </p15:guide>
        <p15:guide id="7" pos="2197">
          <p15:clr>
            <a:srgbClr val="434343"/>
          </p15:clr>
        </p15:guide>
        <p15:guide id="8" pos="3558">
          <p15:clr>
            <a:srgbClr val="434343"/>
          </p15:clr>
        </p15:guide>
        <p15:guide id="9" pos="4912">
          <p15:clr>
            <a:srgbClr val="434343"/>
          </p15:clr>
        </p15:guide>
        <p15:guide id="10" orient="horz" pos="1620">
          <p15:clr>
            <a:srgbClr val="434343"/>
          </p15:clr>
        </p15:guide>
        <p15:guide id="11" orient="horz" pos="170">
          <p15:clr>
            <a:srgbClr val="434343"/>
          </p15:clr>
        </p15:guide>
        <p15:guide id="12" orient="horz" pos="3061">
          <p15:clr>
            <a:srgbClr val="434343"/>
          </p15:clr>
        </p15:guide>
        <p15:guide id="13" orient="horz" pos="896">
          <p15:clr>
            <a:srgbClr val="434343"/>
          </p15:clr>
        </p15:guide>
        <p15:guide id="14" orient="horz" pos="2338">
          <p15:clr>
            <a:srgbClr val="434343"/>
          </p15:clr>
        </p15:guide>
        <p15:guide id="15" orient="horz" pos="533">
          <p15:clr>
            <a:srgbClr val="434343"/>
          </p15:clr>
        </p15:guide>
        <p15:guide id="16" orient="horz" pos="1252">
          <p15:clr>
            <a:srgbClr val="434343"/>
          </p15:clr>
        </p15:guide>
        <p15:guide id="17" orient="horz" pos="1989">
          <p15:clr>
            <a:srgbClr val="434343"/>
          </p15:clr>
        </p15:guide>
        <p15:guide id="18" orient="horz" pos="2699">
          <p15:clr>
            <a:srgbClr val="4343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4"/>
          <p:cNvSpPr txBox="1">
            <a:spLocks noGrp="1"/>
          </p:cNvSpPr>
          <p:nvPr>
            <p:ph type="title"/>
          </p:nvPr>
        </p:nvSpPr>
        <p:spPr>
          <a:xfrm>
            <a:off x="160321" y="2086966"/>
            <a:ext cx="61767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chivo Narrow Medium"/>
              <a:buNone/>
              <a:defRPr sz="3200" b="0" i="0" u="none" strike="noStrike" cap="none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defRPr>
            </a:lvl9pPr>
          </a:lstStyle>
          <a:p>
            <a:endParaRPr/>
          </a:p>
        </p:txBody>
      </p:sp>
      <p:sp>
        <p:nvSpPr>
          <p:cNvPr id="1859" name="Google Shape;1859;p24"/>
          <p:cNvSpPr txBox="1">
            <a:spLocks noGrp="1"/>
          </p:cNvSpPr>
          <p:nvPr>
            <p:ph type="sldNum" idx="12"/>
          </p:nvPr>
        </p:nvSpPr>
        <p:spPr>
          <a:xfrm>
            <a:off x="182752" y="4709700"/>
            <a:ext cx="3117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1" r:id="rId46"/>
    <p:sldLayoutId id="2147483882" r:id="rId47"/>
    <p:sldLayoutId id="2147483883" r:id="rId48"/>
    <p:sldLayoutId id="2147483884" r:id="rId49"/>
    <p:sldLayoutId id="2147483885" r:id="rId50"/>
    <p:sldLayoutId id="2147483886" r:id="rId51"/>
    <p:sldLayoutId id="2147483887" r:id="rId52"/>
    <p:sldLayoutId id="2147483888" r:id="rId53"/>
    <p:sldLayoutId id="2147483889" r:id="rId54"/>
    <p:sldLayoutId id="2147483890" r:id="rId55"/>
    <p:sldLayoutId id="2147483891" r:id="rId56"/>
    <p:sldLayoutId id="2147483892" r:id="rId57"/>
    <p:sldLayoutId id="2147483893" r:id="rId58"/>
    <p:sldLayoutId id="2147483894" r:id="rId59"/>
    <p:sldLayoutId id="2147483895" r:id="rId60"/>
    <p:sldLayoutId id="2147483896" r:id="rId61"/>
    <p:sldLayoutId id="2147483897" r:id="rId62"/>
    <p:sldLayoutId id="2147483898" r:id="rId63"/>
    <p:sldLayoutId id="2147483899" r:id="rId64"/>
    <p:sldLayoutId id="2147483900" r:id="rId65"/>
    <p:sldLayoutId id="2147483901" r:id="rId66"/>
    <p:sldLayoutId id="2147483902" r:id="rId67"/>
    <p:sldLayoutId id="2147483903" r:id="rId68"/>
    <p:sldLayoutId id="2147483904" r:id="rId69"/>
    <p:sldLayoutId id="2147483905" r:id="rId70"/>
    <p:sldLayoutId id="2147483906" r:id="rId71"/>
    <p:sldLayoutId id="2147483907" r:id="rId72"/>
    <p:sldLayoutId id="2147483908" r:id="rId73"/>
    <p:sldLayoutId id="2147483909" r:id="rId74"/>
    <p:sldLayoutId id="2147483910" r:id="rId75"/>
    <p:sldLayoutId id="2147483911" r:id="rId76"/>
    <p:sldLayoutId id="2147483912" r:id="rId77"/>
    <p:sldLayoutId id="2147483913" r:id="rId78"/>
    <p:sldLayoutId id="2147483914" r:id="rId79"/>
    <p:sldLayoutId id="2147483915" r:id="rId80"/>
    <p:sldLayoutId id="2147483916" r:id="rId81"/>
    <p:sldLayoutId id="2147483917" r:id="rId82"/>
    <p:sldLayoutId id="2147483918" r:id="rId83"/>
    <p:sldLayoutId id="2147483919" r:id="rId84"/>
    <p:sldLayoutId id="2147483920" r:id="rId85"/>
    <p:sldLayoutId id="2147483921" r:id="rId86"/>
    <p:sldLayoutId id="2147483922" r:id="rId87"/>
    <p:sldLayoutId id="2147483923" r:id="rId88"/>
    <p:sldLayoutId id="2147483924" r:id="rId89"/>
    <p:sldLayoutId id="2147483925" r:id="rId90"/>
    <p:sldLayoutId id="2147483926" r:id="rId91"/>
    <p:sldLayoutId id="2147483927" r:id="rId92"/>
    <p:sldLayoutId id="2147483928" r:id="rId93"/>
    <p:sldLayoutId id="2147483929" r:id="rId9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1"/>
          <p:cNvSpPr txBox="1">
            <a:spLocks noGrp="1"/>
          </p:cNvSpPr>
          <p:nvPr>
            <p:ph type="title"/>
          </p:nvPr>
        </p:nvSpPr>
        <p:spPr>
          <a:xfrm>
            <a:off x="161250" y="1476074"/>
            <a:ext cx="7633500" cy="66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chivo Narrow Medium"/>
              <a:buNone/>
            </a:pPr>
            <a:r>
              <a:rPr lang="en-US" sz="2800" b="1">
                <a:latin typeface="Arial Narrow"/>
                <a:ea typeface="Arial Narrow"/>
                <a:cs typeface="Arial Narrow"/>
                <a:sym typeface="Arial Narrow"/>
              </a:rPr>
              <a:t>China's Next Chapter: </a:t>
            </a:r>
            <a:br>
              <a:rPr lang="en-US" sz="2800" b="1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400" b="1">
                <a:latin typeface="Arial Narrow"/>
                <a:ea typeface="Arial Narrow"/>
                <a:cs typeface="Arial Narrow"/>
                <a:sym typeface="Arial Narrow"/>
              </a:rPr>
              <a:t>Regulatory Trends &amp; Economic Implications</a:t>
            </a:r>
            <a:endParaRPr sz="24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11" name="Google Shape;2811;p1"/>
          <p:cNvSpPr txBox="1"/>
          <p:nvPr/>
        </p:nvSpPr>
        <p:spPr>
          <a:xfrm>
            <a:off x="161250" y="2920638"/>
            <a:ext cx="35211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Weisi Xie</a:t>
            </a:r>
            <a:endParaRPr sz="14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Shanghai Director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Economist Intelligence Corporate Network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weisixie@economist.com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January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12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to watch in 2026: will the world go against Chinese imports?</a:t>
            </a:r>
            <a:endParaRPr sz="24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14" name="Google Shape;2914;p12"/>
          <p:cNvSpPr txBox="1"/>
          <p:nvPr/>
        </p:nvSpPr>
        <p:spPr>
          <a:xfrm>
            <a:off x="184018" y="534900"/>
            <a:ext cx="886555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sz="1400" b="0" i="1" u="none" strike="noStrike" cap="none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China will push for rebalancing at its own speed, without compromising to external pressure</a:t>
            </a:r>
            <a:endParaRPr/>
          </a:p>
        </p:txBody>
      </p:sp>
      <p:pic>
        <p:nvPicPr>
          <p:cNvPr id="2915" name="Google Shape;29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74" y="1108350"/>
            <a:ext cx="4646151" cy="35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p12"/>
          <p:cNvSpPr txBox="1"/>
          <p:nvPr/>
        </p:nvSpPr>
        <p:spPr>
          <a:xfrm>
            <a:off x="5189033" y="1108350"/>
            <a:ext cx="3612995" cy="343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influx of Chinese imports will be in the spotlight across many geographies</a:t>
            </a:r>
            <a:endParaRPr dirty="0"/>
          </a:p>
          <a:p>
            <a:pPr marL="173037" marR="0" lvl="0" indent="-1730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With China’s industrial overcapacity set to consolidate only gradually the country's manufacturers will have a strong incentive to explore other markets.</a:t>
            </a:r>
            <a:endParaRPr sz="13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73037" marR="0" lvl="0" indent="-1730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Arial Narrow"/>
              <a:buChar char="•"/>
            </a:pPr>
            <a:r>
              <a:rPr lang="en-US" sz="1300" dirty="0">
                <a:latin typeface="Arial Narrow"/>
                <a:ea typeface="Arial Narrow"/>
                <a:cs typeface="Arial Narrow"/>
                <a:sym typeface="Arial Narrow"/>
              </a:rPr>
              <a:t>The shrinking tariff disadvantage of China is likely to entail a decline of transshipment of US-China trade. </a:t>
            </a:r>
            <a:endParaRPr sz="13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EU will exert greater pressure on Chinese imports</a:t>
            </a:r>
            <a:endParaRPr sz="13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173037" marR="0" lvl="0" indent="-1730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</a:pPr>
            <a:r>
              <a:rPr lang="en-US" sz="1300" dirty="0">
                <a:latin typeface="Arial Narrow"/>
                <a:ea typeface="Arial Narrow"/>
                <a:cs typeface="Arial Narrow"/>
                <a:sym typeface="Arial Narrow"/>
              </a:rPr>
              <a:t>The recent EU-China price deal will be a partial solution to prolonged tensions over EVs. </a:t>
            </a:r>
          </a:p>
          <a:p>
            <a:pPr marL="173037" marR="0" lvl="0" indent="-17303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</a:pPr>
            <a:r>
              <a:rPr lang="en-US" sz="1300" dirty="0">
                <a:latin typeface="Arial Narrow"/>
                <a:ea typeface="Arial Narrow"/>
                <a:cs typeface="Arial Narrow"/>
                <a:sym typeface="Arial Narrow"/>
              </a:rPr>
              <a:t>Trade disputes will also emerge in low-value e-commerce shipments and other areas.</a:t>
            </a:r>
            <a:endParaRPr sz="13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p9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to watch in 2026: ASEAN as a hotspot of APAC</a:t>
            </a:r>
            <a:endParaRPr sz="2400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81" name="Google Shape;2881;p9"/>
          <p:cNvSpPr txBox="1"/>
          <p:nvPr/>
        </p:nvSpPr>
        <p:spPr>
          <a:xfrm>
            <a:off x="184018" y="534900"/>
            <a:ext cx="88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i="1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“China+1” diversification remains intact but will evolve with firms adopting dual supply-chain systems </a:t>
            </a:r>
            <a:endParaRPr dirty="0"/>
          </a:p>
        </p:txBody>
      </p:sp>
      <p:sp>
        <p:nvSpPr>
          <p:cNvPr id="2882" name="Google Shape;2882;p9"/>
          <p:cNvSpPr/>
          <p:nvPr/>
        </p:nvSpPr>
        <p:spPr>
          <a:xfrm>
            <a:off x="4465864" y="1279239"/>
            <a:ext cx="506186" cy="3250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图片 4" descr="图表, 条形图&#10;&#10;AI 生成的内容可能不正确。">
            <a:extLst>
              <a:ext uri="{FF2B5EF4-FFF2-40B4-BE49-F238E27FC236}">
                <a16:creationId xmlns:a16="http://schemas.microsoft.com/office/drawing/2014/main" id="{2A9BDFB8-9CAE-610F-6C13-F5BF8C54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18" y="1100253"/>
            <a:ext cx="3752592" cy="343457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09A4905-3E5A-CF14-EF57-FB01FFB63C81}"/>
              </a:ext>
            </a:extLst>
          </p:cNvPr>
          <p:cNvGrpSpPr/>
          <p:nvPr/>
        </p:nvGrpSpPr>
        <p:grpSpPr>
          <a:xfrm>
            <a:off x="269475" y="1100253"/>
            <a:ext cx="3915949" cy="3432812"/>
            <a:chOff x="269475" y="1100253"/>
            <a:chExt cx="3915949" cy="3432812"/>
          </a:xfrm>
        </p:grpSpPr>
        <p:pic>
          <p:nvPicPr>
            <p:cNvPr id="3" name="图片 2" descr="图表, 折线图&#10;&#10;AI 生成的内容可能不正确。">
              <a:extLst>
                <a:ext uri="{FF2B5EF4-FFF2-40B4-BE49-F238E27FC236}">
                  <a16:creationId xmlns:a16="http://schemas.microsoft.com/office/drawing/2014/main" id="{A64D26D4-947C-D043-C0DC-324E149A8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475" y="1100253"/>
              <a:ext cx="3915949" cy="343281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482A4C6-F6AC-BAC4-72E7-62AA861EE5C8}"/>
                </a:ext>
              </a:extLst>
            </p:cNvPr>
            <p:cNvSpPr/>
            <p:nvPr/>
          </p:nvSpPr>
          <p:spPr>
            <a:xfrm>
              <a:off x="3554046" y="1194264"/>
              <a:ext cx="631378" cy="240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19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Closing – strategic reflections (</a:t>
            </a: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ABOS results to be added…)</a:t>
            </a:r>
            <a:endParaRPr sz="2400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54" name="Google Shape;2954;p19"/>
          <p:cNvSpPr txBox="1"/>
          <p:nvPr/>
        </p:nvSpPr>
        <p:spPr>
          <a:xfrm>
            <a:off x="300510" y="1221624"/>
            <a:ext cx="250098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Engaging in defensive restructuring to protect margins in traditional segments, accepting that top-line growth is no longer the primary metric of success.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Prioritizing profit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(over growth)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Workforce and operational streamlining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Accepting the “China price” to compete locally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Dual branding strategies</a:t>
            </a:r>
            <a:endParaRPr/>
          </a:p>
        </p:txBody>
      </p:sp>
      <p:sp>
        <p:nvSpPr>
          <p:cNvPr id="2955" name="Google Shape;2955;p19"/>
          <p:cNvSpPr txBox="1"/>
          <p:nvPr/>
        </p:nvSpPr>
        <p:spPr>
          <a:xfrm>
            <a:off x="3051442" y="1221624"/>
            <a:ext cx="256032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Dismantling the traditional HQ-hub-spoke model and empowering China operations to function with greater speed, autonomy, and localized supply chains.</a:t>
            </a: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Radical R&amp;D localization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(local 0 to 1 innovation)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Supply chain insulation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(localizing for speed and access, not just cost)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Granting local autonomy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Dual-tech stacks</a:t>
            </a:r>
            <a:endParaRPr/>
          </a:p>
        </p:txBody>
      </p:sp>
      <p:sp>
        <p:nvSpPr>
          <p:cNvPr id="2956" name="Google Shape;2956;p19"/>
          <p:cNvSpPr txBox="1"/>
          <p:nvPr/>
        </p:nvSpPr>
        <p:spPr>
          <a:xfrm>
            <a:off x="5959366" y="1221624"/>
            <a:ext cx="2807744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Flipping the narrative from "China as  market" to "China as global engine”, using China experience and footprint to drive competitiveness in other markets.</a:t>
            </a: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Strategic ecosystem partnerships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(to access “new China” growth pockets)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Reverse learning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(China as internal “fitness center”)</a:t>
            </a: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China as low-cost, high-tech export hub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3120B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Expanding in partnership with China Inc.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(into third markets)</a:t>
            </a:r>
            <a:endParaRPr/>
          </a:p>
        </p:txBody>
      </p:sp>
      <p:cxnSp>
        <p:nvCxnSpPr>
          <p:cNvPr id="2957" name="Google Shape;2957;p19"/>
          <p:cNvCxnSpPr/>
          <p:nvPr/>
        </p:nvCxnSpPr>
        <p:spPr>
          <a:xfrm>
            <a:off x="2878583" y="1344893"/>
            <a:ext cx="0" cy="2834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58" name="Google Shape;2958;p19"/>
          <p:cNvCxnSpPr/>
          <p:nvPr/>
        </p:nvCxnSpPr>
        <p:spPr>
          <a:xfrm>
            <a:off x="5756428" y="1344893"/>
            <a:ext cx="0" cy="283464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59" name="Google Shape;2959;p19"/>
          <p:cNvSpPr txBox="1"/>
          <p:nvPr/>
        </p:nvSpPr>
        <p:spPr>
          <a:xfrm>
            <a:off x="435677" y="904192"/>
            <a:ext cx="19974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A. Efficiency pivot</a:t>
            </a:r>
            <a:endParaRPr/>
          </a:p>
        </p:txBody>
      </p:sp>
      <p:sp>
        <p:nvSpPr>
          <p:cNvPr id="2960" name="Google Shape;2960;p19"/>
          <p:cNvSpPr txBox="1"/>
          <p:nvPr/>
        </p:nvSpPr>
        <p:spPr>
          <a:xfrm>
            <a:off x="6022973" y="904192"/>
            <a:ext cx="24451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C. China as springboard</a:t>
            </a:r>
            <a:endParaRPr/>
          </a:p>
        </p:txBody>
      </p:sp>
      <p:sp>
        <p:nvSpPr>
          <p:cNvPr id="2961" name="Google Shape;2961;p19"/>
          <p:cNvSpPr txBox="1"/>
          <p:nvPr/>
        </p:nvSpPr>
        <p:spPr>
          <a:xfrm>
            <a:off x="2916275" y="904192"/>
            <a:ext cx="2810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sng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B. “China-native” transformation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2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trade policy remains the largest source of global uncertainty</a:t>
            </a:r>
            <a:endParaRPr sz="26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17" name="Google Shape;2817;p2"/>
          <p:cNvSpPr txBox="1"/>
          <p:nvPr/>
        </p:nvSpPr>
        <p:spPr>
          <a:xfrm>
            <a:off x="184018" y="534900"/>
            <a:ext cx="886555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sz="1400" b="0" i="1" u="none" strike="noStrike" cap="none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The "Year of the Tariff" has moved past its initial shock-and-awe phase into a period of institutionalization</a:t>
            </a:r>
            <a:endParaRPr/>
          </a:p>
        </p:txBody>
      </p:sp>
      <p:pic>
        <p:nvPicPr>
          <p:cNvPr id="2818" name="Google Shape;2818;p2" descr="图表&#10;&#10;AI 生成的内容可能不正确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18" y="1104675"/>
            <a:ext cx="4301882" cy="3441505"/>
          </a:xfrm>
          <a:prstGeom prst="rect">
            <a:avLst/>
          </a:prstGeom>
          <a:noFill/>
          <a:ln>
            <a:noFill/>
          </a:ln>
        </p:spPr>
      </p:pic>
      <p:sp>
        <p:nvSpPr>
          <p:cNvPr id="2819" name="Google Shape;2819;p2"/>
          <p:cNvSpPr txBox="1"/>
          <p:nvPr/>
        </p:nvSpPr>
        <p:spPr>
          <a:xfrm>
            <a:off x="4662599" y="934975"/>
            <a:ext cx="3968445" cy="413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universal IEEPA reciprocal tariffs now range from 10% to 41%</a:t>
            </a:r>
            <a:endParaRPr dirty="0"/>
          </a:p>
          <a:p>
            <a:pPr marL="173038" marR="0" lvl="0" indent="-1730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A ruling of its legitimacy by the Supreme Court is expected by mid-2026;</a:t>
            </a:r>
            <a:endParaRPr dirty="0"/>
          </a:p>
          <a:p>
            <a:pPr marL="173038" marR="0" lvl="0" indent="-1730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If invalidated, the administration has prepared “Plan B” to maintain tariff pressure at 15% to 50%;</a:t>
            </a:r>
            <a:endParaRPr dirty="0"/>
          </a:p>
          <a:p>
            <a:pPr marL="173038" marR="0" lvl="0" indent="-1730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If upheld, the executive branch will seek to make the rates permanent at 15%-20%.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</a:pPr>
            <a:endParaRPr sz="1200" b="0" i="0" u="none" strike="noStrike" cap="none" dirty="0">
              <a:solidFill>
                <a:srgbClr val="0D0D0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Sections 301 and 232 tariffs are imposed at rates between 10% to 50% for enforcement against unfair trade and national security-linked industrial protection</a:t>
            </a:r>
            <a:endParaRPr sz="1200" b="1" i="0" u="none" strike="noStrike" cap="none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Key product categories include: semicondu</a:t>
            </a:r>
            <a:r>
              <a:rPr lang="en-US" sz="1200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ctors, </a:t>
            </a: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steel and aluminum, copper, lumber; automobiles and parts, MHDVs, maritime equipment; household appliances; Iran, Russia and Brazil-related/connected trade; etc.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Sectors under investigation</a:t>
            </a:r>
            <a:r>
              <a:rPr lang="en-US" sz="1200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1200" b="0" i="0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pharma &amp; medical equipment; commercial aircraft &amp; engines, drones, robotics; wind turbines; EU luxury; etc.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4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global economy will moderate to 2.5% in 2026 from 2.6% in 2025</a:t>
            </a:r>
            <a:endParaRPr sz="26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3" name="Google Shape;2833;p4"/>
          <p:cNvSpPr txBox="1"/>
          <p:nvPr/>
        </p:nvSpPr>
        <p:spPr>
          <a:xfrm>
            <a:off x="184018" y="534900"/>
            <a:ext cx="886555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sz="1400" b="0" i="1" u="none" strike="noStrike" cap="none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The weakest performance since 2020</a:t>
            </a:r>
            <a:endParaRPr/>
          </a:p>
        </p:txBody>
      </p:sp>
      <p:pic>
        <p:nvPicPr>
          <p:cNvPr id="2834" name="Google Shape;28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61" y="930486"/>
            <a:ext cx="6561755" cy="4213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p5"/>
          <p:cNvSpPr txBox="1">
            <a:spLocks noGrp="1"/>
          </p:cNvSpPr>
          <p:nvPr>
            <p:ph type="title"/>
          </p:nvPr>
        </p:nvSpPr>
        <p:spPr>
          <a:xfrm>
            <a:off x="184019" y="96750"/>
            <a:ext cx="8865555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happens within China might be more important</a:t>
            </a:r>
            <a:endParaRPr/>
          </a:p>
        </p:txBody>
      </p:sp>
      <p:sp>
        <p:nvSpPr>
          <p:cNvPr id="2840" name="Google Shape;2840;p5"/>
          <p:cNvSpPr txBox="1"/>
          <p:nvPr/>
        </p:nvSpPr>
        <p:spPr>
          <a:xfrm>
            <a:off x="184018" y="534900"/>
            <a:ext cx="886555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sz="1400" b="0" i="1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China grew by exactly 5% in 2025, but deflationary pressure will remain elevated</a:t>
            </a:r>
            <a:endParaRPr dirty="0"/>
          </a:p>
        </p:txBody>
      </p:sp>
      <p:pic>
        <p:nvPicPr>
          <p:cNvPr id="2841" name="Google Shape;2841;p5" title="pcRuk-price-dynamics-since-q3-2022-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96" y="1079575"/>
            <a:ext cx="3736323" cy="33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图表, 条形图&#10;&#10;AI 生成的内容可能不正确。">
            <a:extLst>
              <a:ext uri="{FF2B5EF4-FFF2-40B4-BE49-F238E27FC236}">
                <a16:creationId xmlns:a16="http://schemas.microsoft.com/office/drawing/2014/main" id="{B2E84020-99D2-78CB-2169-2E9B65E6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10" y="1079575"/>
            <a:ext cx="3736323" cy="3400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p6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Structural drags on the demand side are deteriorating </a:t>
            </a:r>
            <a:endParaRPr sz="26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48" name="Google Shape;2848;p6"/>
          <p:cNvSpPr txBox="1"/>
          <p:nvPr/>
        </p:nvSpPr>
        <p:spPr>
          <a:xfrm>
            <a:off x="184018" y="534900"/>
            <a:ext cx="886555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sz="1400" b="0" i="1" u="none" strike="noStrike" cap="none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Property prices continue to tumble albeit at a slower pace and labor market pressure for the youth will remain elevated</a:t>
            </a:r>
            <a:endParaRPr/>
          </a:p>
        </p:txBody>
      </p:sp>
      <p:pic>
        <p:nvPicPr>
          <p:cNvPr id="3" name="图片 2" descr="图表&#10;&#10;AI 生成的内容可能不正确。">
            <a:extLst>
              <a:ext uri="{FF2B5EF4-FFF2-40B4-BE49-F238E27FC236}">
                <a16:creationId xmlns:a16="http://schemas.microsoft.com/office/drawing/2014/main" id="{F332BAAF-4A51-B347-CB78-FB9764D4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73" y="1060960"/>
            <a:ext cx="3746578" cy="3429072"/>
          </a:xfrm>
          <a:prstGeom prst="rect">
            <a:avLst/>
          </a:prstGeom>
        </p:spPr>
      </p:pic>
      <p:pic>
        <p:nvPicPr>
          <p:cNvPr id="5" name="图片 4" descr="图表, 折线图&#10;&#10;AI 生成的内容可能不正确。">
            <a:extLst>
              <a:ext uri="{FF2B5EF4-FFF2-40B4-BE49-F238E27FC236}">
                <a16:creationId xmlns:a16="http://schemas.microsoft.com/office/drawing/2014/main" id="{EBCAC86E-EE9F-2C86-2D18-233B799D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95" y="1060960"/>
            <a:ext cx="3746578" cy="3429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7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Property crackdown has redirected investments into other sectors…</a:t>
            </a:r>
            <a:endParaRPr sz="24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57" name="Google Shape;2857;p7"/>
          <p:cNvSpPr txBox="1"/>
          <p:nvPr/>
        </p:nvSpPr>
        <p:spPr>
          <a:xfrm>
            <a:off x="184018" y="534900"/>
            <a:ext cx="886555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sz="1400" b="0" i="1" u="none" strike="noStrike" cap="none" dirty="0">
                <a:solidFill>
                  <a:srgbClr val="0D0D0D"/>
                </a:solidFill>
                <a:latin typeface="Arial Narrow"/>
                <a:ea typeface="Arial Narrow"/>
                <a:cs typeface="Arial Narrow"/>
                <a:sym typeface="Arial Narrow"/>
              </a:rPr>
              <a:t>…which leads to pervasive overcapacity across a wide range of industries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</a:pPr>
            <a:r>
              <a:rPr lang="en-US" i="1" dirty="0">
                <a:solidFill>
                  <a:srgbClr val="0D0D0D"/>
                </a:solidFill>
                <a:latin typeface="Arial Narrow"/>
                <a:sym typeface="Arial Narrow"/>
              </a:rPr>
              <a:t>The government has launched large-scale anti-involution campaign to address industrial overcapacity, but the progress will be slow </a:t>
            </a:r>
            <a:endParaRPr dirty="0"/>
          </a:p>
        </p:txBody>
      </p:sp>
      <p:pic>
        <p:nvPicPr>
          <p:cNvPr id="2858" name="Google Shape;2858;p7" title="aNBZ6-the-uneven-redirection-of-investments-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00" y="1294151"/>
            <a:ext cx="4164424" cy="31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46ACDD-3501-2C1B-A939-64B138416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572" y="1294151"/>
            <a:ext cx="3630617" cy="3162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Google Shape;2880;p9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to watch in 2026: what are China’s policy directions?</a:t>
            </a:r>
            <a:endParaRPr sz="24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81" name="Google Shape;2881;p9"/>
          <p:cNvSpPr txBox="1"/>
          <p:nvPr/>
        </p:nvSpPr>
        <p:spPr>
          <a:xfrm>
            <a:off x="184018" y="534900"/>
            <a:ext cx="88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Public investment will resume and consumption subsidies are likely to be smaller in size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2" name="Google Shape;2882;p9"/>
          <p:cNvSpPr/>
          <p:nvPr/>
        </p:nvSpPr>
        <p:spPr>
          <a:xfrm>
            <a:off x="4465864" y="1279239"/>
            <a:ext cx="506186" cy="3250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3" name="Google Shape;28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625" y="1004500"/>
            <a:ext cx="3658800" cy="30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4" name="Google Shape;2884;p9" title="XpJmu-a-more-modest-consumer-goods-subsidy-program-compared-to-2025-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675" y="1004500"/>
            <a:ext cx="3776051" cy="39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" name="Google Shape;2896;p11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77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to watch in 2026: what property stimulus measures could be expected? </a:t>
            </a:r>
            <a:endParaRPr sz="2400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97" name="Google Shape;2897;p11"/>
          <p:cNvSpPr txBox="1"/>
          <p:nvPr/>
        </p:nvSpPr>
        <p:spPr>
          <a:xfrm>
            <a:off x="184018" y="534900"/>
            <a:ext cx="886555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likelihood of policy support in 2026 is rising, but actions will remain measured and incremental.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98" name="Google Shape;2898;p11"/>
          <p:cNvSpPr/>
          <p:nvPr/>
        </p:nvSpPr>
        <p:spPr>
          <a:xfrm>
            <a:off x="4465864" y="1279239"/>
            <a:ext cx="506186" cy="3250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9" name="Google Shape;2899;p11"/>
          <p:cNvSpPr txBox="1"/>
          <p:nvPr/>
        </p:nvSpPr>
        <p:spPr>
          <a:xfrm>
            <a:off x="5444200" y="1133775"/>
            <a:ext cx="3429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We expect modest, </a:t>
            </a: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20-basis-point cumulative cuts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 to China’s policy interest rate in 2026,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Fiscal subsidies to mortgage interests 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would not exceed Rmb100bn,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We still do not expect a full removal of restrictions in core areas in Beijing and Shanghai at least in 2026,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We do not see any possibility of a government-led bailout for developers in 2026, as the risk of a systemic financial crisis is still manageable.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emphasis of China’s property policy is being placed on </a:t>
            </a: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improving livability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affordable housing construction, urban renewal and shanty-town renovation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900" name="Google Shape;2900;p11" descr="表格&#10;&#10;AI 生成的内容可能不正确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72" y="1088868"/>
            <a:ext cx="5046233" cy="33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3ba8d20f7cd_0_24"/>
          <p:cNvSpPr txBox="1">
            <a:spLocks noGrp="1"/>
          </p:cNvSpPr>
          <p:nvPr>
            <p:ph type="title"/>
          </p:nvPr>
        </p:nvSpPr>
        <p:spPr>
          <a:xfrm>
            <a:off x="171072" y="96750"/>
            <a:ext cx="889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to watch in 2026: a half-time break from US-China confrontation</a:t>
            </a:r>
            <a:endParaRPr sz="24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06" name="Google Shape;2906;g3ba8d20f7cd_0_24"/>
          <p:cNvSpPr txBox="1"/>
          <p:nvPr/>
        </p:nvSpPr>
        <p:spPr>
          <a:xfrm>
            <a:off x="184018" y="534900"/>
            <a:ext cx="886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Archivo Narrow Medium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US’s weighted average tariff rate (WATR) on China is expected to stabilize at 20-30%, from 38.6% as at July 2025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907" name="Google Shape;2907;g3ba8d20f7cd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" y="1098000"/>
            <a:ext cx="4957050" cy="351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08" name="Google Shape;2908;g3ba8d20f7cd_0_24"/>
          <p:cNvSpPr txBox="1"/>
          <p:nvPr/>
        </p:nvSpPr>
        <p:spPr>
          <a:xfrm>
            <a:off x="5424125" y="1098000"/>
            <a:ext cx="3450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Both countries are economically motivated to manage the conflict in 2026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173037" marR="0" lvl="0" indent="-16668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 Narrow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US economy will work unfavorably for President Trump ahead of the midterm elections in Nov.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173037" marR="0" lvl="0" indent="-16668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 Narrow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External stability will help China as the country strives for another year of steady growth amid feeble private-sector vigor.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E3120B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Rivalry will not die away, but will instead unfold in more indirect forms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173037" marR="0" lvl="0" indent="-16668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3120B"/>
              </a:buClr>
              <a:buSzPts val="1200"/>
              <a:buFont typeface="Arial Narrow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China’s commitment to self-sufficiency will add momentum to the domestic substitution of US components, even among private firms.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173037" marR="0" lvl="0" indent="-16668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Narrow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Third countries will become increasingly important battlegrounds for influence.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Economist Intelligence presentation template">
  <a:themeElements>
    <a:clrScheme name="Simple Light">
      <a:dk1>
        <a:srgbClr val="0D0D0D"/>
      </a:dk1>
      <a:lt1>
        <a:srgbClr val="FFFFFF"/>
      </a:lt1>
      <a:dk2>
        <a:srgbClr val="E3120B"/>
      </a:dk2>
      <a:lt2>
        <a:srgbClr val="F5F4EF"/>
      </a:lt2>
      <a:accent1>
        <a:srgbClr val="FEE1CD"/>
      </a:accent1>
      <a:accent2>
        <a:srgbClr val="EBEDFA"/>
      </a:accent2>
      <a:accent3>
        <a:srgbClr val="E9FCF8"/>
      </a:accent3>
      <a:accent4>
        <a:srgbClr val="FEF2CD"/>
      </a:accent4>
      <a:accent5>
        <a:srgbClr val="EFF5F5"/>
      </a:accent5>
      <a:accent6>
        <a:srgbClr val="595959"/>
      </a:accent6>
      <a:hlink>
        <a:srgbClr val="E312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947</Words>
  <Application>Microsoft Office PowerPoint</Application>
  <PresentationFormat>全屏显示(16:9)</PresentationFormat>
  <Paragraphs>74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Inter</vt:lpstr>
      <vt:lpstr>Archivo Narrow</vt:lpstr>
      <vt:lpstr>Tahoma</vt:lpstr>
      <vt:lpstr>Calibri</vt:lpstr>
      <vt:lpstr>Arial Narrow</vt:lpstr>
      <vt:lpstr>Arial</vt:lpstr>
      <vt:lpstr>Archivo Narrow Medium</vt:lpstr>
      <vt:lpstr>Economist Intelligence presentation template</vt:lpstr>
      <vt:lpstr>6_Economist Intelligence presentation template</vt:lpstr>
      <vt:lpstr>9_Economist Intelligence presentation template</vt:lpstr>
      <vt:lpstr>China's Next Chapter:  Regulatory Trends &amp; Economic Implications</vt:lpstr>
      <vt:lpstr>The US trade policy remains the largest source of global uncertainty</vt:lpstr>
      <vt:lpstr>The global economy will moderate to 2.5% in 2026 from 2.6% in 2025</vt:lpstr>
      <vt:lpstr>What happens within China might be more important</vt:lpstr>
      <vt:lpstr>Structural drags on the demand side are deteriorating </vt:lpstr>
      <vt:lpstr>Property crackdown has redirected investments into other sectors…</vt:lpstr>
      <vt:lpstr>What to watch in 2026: what are China’s policy directions?</vt:lpstr>
      <vt:lpstr>What to watch in 2026: what property stimulus measures could be expected? </vt:lpstr>
      <vt:lpstr>What to watch in 2026: a half-time break from US-China confrontation</vt:lpstr>
      <vt:lpstr>What to watch in 2026: will the world go against Chinese imports?</vt:lpstr>
      <vt:lpstr>What to watch in 2026: ASEAN as a hotspot of APAC</vt:lpstr>
      <vt:lpstr>Closing – strategic reflections (ABOS results to be added…)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Weisi Xie</dc:creator>
  <cp:lastModifiedBy>Weisi XIE</cp:lastModifiedBy>
  <cp:revision>10</cp:revision>
  <dcterms:modified xsi:type="dcterms:W3CDTF">2026-01-26T15:49:58Z</dcterms:modified>
</cp:coreProperties>
</file>