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5" r:id="rId2"/>
    <p:sldMasterId id="2147483677" r:id="rId3"/>
    <p:sldMasterId id="2147483690" r:id="rId4"/>
  </p:sldMasterIdLst>
  <p:notesMasterIdLst>
    <p:notesMasterId r:id="rId17"/>
  </p:notesMasterIdLst>
  <p:handoutMasterIdLst>
    <p:handoutMasterId r:id="rId18"/>
  </p:handoutMasterIdLst>
  <p:sldIdLst>
    <p:sldId id="2703" r:id="rId5"/>
    <p:sldId id="2750" r:id="rId6"/>
    <p:sldId id="2869" r:id="rId7"/>
    <p:sldId id="2763" r:id="rId8"/>
    <p:sldId id="2765" r:id="rId9"/>
    <p:sldId id="2767" r:id="rId10"/>
    <p:sldId id="2791" r:id="rId11"/>
    <p:sldId id="2870" r:id="rId12"/>
    <p:sldId id="2833" r:id="rId13"/>
    <p:sldId id="2744" r:id="rId14"/>
    <p:sldId id="2836" r:id="rId15"/>
    <p:sldId id="2861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ssie cassie" initials="cc" lastIdx="3" clrIdx="0"/>
  <p:cmAuthor id="2" name="Jay Zhang" initials="JZ" lastIdx="5" clrIdx="1"/>
  <p:cmAuthor id="3" name="Kevin Feng" initials="KF" lastIdx="7" clrIdx="2"/>
  <p:cmAuthor id="4" name="85444972@qq.com" initials="8" lastIdx="1" clrIdx="3"/>
  <p:cmAuthor id="5" name="yvette" initials="y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E2CF"/>
    <a:srgbClr val="36D5CC"/>
    <a:srgbClr val="60CBD6"/>
    <a:srgbClr val="53DEBC"/>
    <a:srgbClr val="54DEBB"/>
    <a:srgbClr val="1BCFD9"/>
    <a:srgbClr val="3CD8C8"/>
    <a:srgbClr val="EDFAF5"/>
    <a:srgbClr val="19CFDB"/>
    <a:srgbClr val="FFBE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8" autoAdjust="0"/>
    <p:restoredTop sz="91484"/>
  </p:normalViewPr>
  <p:slideViewPr>
    <p:cSldViewPr snapToGrid="0" snapToObjects="1">
      <p:cViewPr varScale="1">
        <p:scale>
          <a:sx n="100" d="100"/>
          <a:sy n="100" d="100"/>
        </p:scale>
        <p:origin x="928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370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0D527C-22DE-EC4C-BBEE-3012C15F140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613" y="739775"/>
            <a:ext cx="6569075" cy="3695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C06E8-48A6-4E03-8711-C45C0018F498}" type="slidenum">
              <a:rPr lang="en-GB" smtClean="0"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431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jpe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 hasCustomPrompt="1"/>
          </p:nvPr>
        </p:nvSpPr>
        <p:spPr>
          <a:xfrm>
            <a:off x="2602302" y="3040351"/>
            <a:ext cx="6987396" cy="777298"/>
          </a:xfrm>
          <a:prstGeom prst="rect">
            <a:avLst/>
          </a:prstGeom>
        </p:spPr>
        <p:txBody>
          <a:bodyPr/>
          <a:lstStyle>
            <a:lvl1pPr algn="ctr">
              <a:defRPr sz="3800">
                <a:solidFill>
                  <a:schemeClr val="bg1"/>
                </a:solidFill>
                <a:latin typeface="Ubuntu" panose="020B0504030602030204" pitchFamily="34" charset="0"/>
                <a:ea typeface="Heiti SC Medium" panose="02000000000000000000" pitchFamily="2" charset="-128"/>
              </a:defRPr>
            </a:lvl1pPr>
          </a:lstStyle>
          <a:p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endParaRPr kumimoji="1" lang="zh-CN" altLang="en-US" dirty="0"/>
          </a:p>
        </p:txBody>
      </p:sp>
      <p:sp>
        <p:nvSpPr>
          <p:cNvPr id="9" name="文本框 8"/>
          <p:cNvSpPr txBox="1"/>
          <p:nvPr userDrawn="1"/>
        </p:nvSpPr>
        <p:spPr>
          <a:xfrm>
            <a:off x="218639" y="228927"/>
            <a:ext cx="5600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/>
              </a:solidFill>
              <a:latin typeface="Roboto Light" panose="02000000000000000000" pitchFamily="2" charset="0"/>
            </a:endParaRPr>
          </a:p>
        </p:txBody>
      </p:sp>
      <p:sp>
        <p:nvSpPr>
          <p:cNvPr id="6" name="文本框 5"/>
          <p:cNvSpPr txBox="1"/>
          <p:nvPr userDrawn="1"/>
        </p:nvSpPr>
        <p:spPr>
          <a:xfrm>
            <a:off x="10261034" y="236622"/>
            <a:ext cx="1712327" cy="575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050" b="0" i="0" spc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INNOVATE FOR</a:t>
            </a:r>
          </a:p>
          <a:p>
            <a:pPr algn="r"/>
            <a:r>
              <a:rPr kumimoji="1" lang="en-US" altLang="zh-CN" sz="1050" b="0" i="0" spc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SUSTAINABLE FUTURE 2022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53983" y="6203692"/>
            <a:ext cx="1284033" cy="4164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5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6372660" y="6513656"/>
            <a:ext cx="5600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>
                  <a:lumMod val="75000"/>
                </a:schemeClr>
              </a:solidFill>
              <a:latin typeface="Roboto Light" panose="02000000000000000000" pitchFamily="2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368" y="6155209"/>
            <a:ext cx="385795" cy="466169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>
            <p:ph type="title" hasCustomPrompt="1"/>
          </p:nvPr>
        </p:nvSpPr>
        <p:spPr>
          <a:xfrm>
            <a:off x="788894" y="638620"/>
            <a:ext cx="2538922" cy="935347"/>
          </a:xfrm>
          <a:prstGeom prst="rect">
            <a:avLst/>
          </a:prstGeom>
        </p:spPr>
        <p:txBody>
          <a:bodyPr/>
          <a:lstStyle>
            <a:lvl1pPr algn="l">
              <a:defRPr sz="2800" b="0" i="0">
                <a:solidFill>
                  <a:schemeClr val="tx1"/>
                </a:solidFill>
                <a:latin typeface="Ubuntu Medium" panose="020B0504030602030204" pitchFamily="34" charset="0"/>
                <a:ea typeface="Heiti SC Medium" panose="02000000000000000000" pitchFamily="2" charset="-128"/>
              </a:defRPr>
            </a:lvl1pPr>
          </a:lstStyle>
          <a:p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br>
              <a:rPr kumimoji="1" lang="en-US" altLang="zh-CN" dirty="0"/>
            </a:b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endParaRPr kumimoji="1" lang="zh-CN" altLang="en-US" dirty="0"/>
          </a:p>
        </p:txBody>
      </p:sp>
      <p:sp>
        <p:nvSpPr>
          <p:cNvPr id="6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788894" y="1679108"/>
            <a:ext cx="2538922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>
                <a:latin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kumimoji="1" lang="en-GB" altLang="zh-CN" dirty="0"/>
              <a:t>Lorem ipsum dolor sit </a:t>
            </a:r>
            <a:r>
              <a:rPr kumimoji="1" lang="en-GB" altLang="zh-CN" dirty="0" err="1"/>
              <a:t>amet</a:t>
            </a:r>
            <a:r>
              <a:rPr kumimoji="1" lang="en-GB" altLang="zh-CN" dirty="0"/>
              <a:t>, </a:t>
            </a:r>
            <a:r>
              <a:rPr kumimoji="1" lang="en-GB" altLang="zh-CN" dirty="0" err="1"/>
              <a:t>consectetur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adipiscing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elit</a:t>
            </a:r>
            <a:r>
              <a:rPr kumimoji="1" lang="en-GB" altLang="zh-CN" dirty="0"/>
              <a:t>, sed do </a:t>
            </a:r>
            <a:r>
              <a:rPr kumimoji="1" lang="en-GB" altLang="zh-CN" dirty="0" err="1"/>
              <a:t>eiusmod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tempor</a:t>
            </a:r>
            <a:r>
              <a:rPr kumimoji="1" lang="en-GB" altLang="zh-CN" dirty="0"/>
              <a:t> dolor </a:t>
            </a:r>
            <a:r>
              <a:rPr kumimoji="1" lang="en-GB" altLang="zh-CN" dirty="0" err="1"/>
              <a:t>incididunt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labore</a:t>
            </a:r>
            <a:r>
              <a:rPr kumimoji="1" lang="en-GB" altLang="zh-CN" dirty="0"/>
              <a:t> dolore magna </a:t>
            </a:r>
            <a:r>
              <a:rPr kumimoji="1" lang="en-GB" altLang="zh-CN" dirty="0" err="1"/>
              <a:t>aliqua</a:t>
            </a:r>
            <a:r>
              <a:rPr kumimoji="1" lang="en-GB" altLang="zh-CN" dirty="0"/>
              <a:t>.</a:t>
            </a:r>
          </a:p>
        </p:txBody>
      </p:sp>
      <p:sp>
        <p:nvSpPr>
          <p:cNvPr id="8" name="文本占位符 14"/>
          <p:cNvSpPr>
            <a:spLocks noGrp="1"/>
          </p:cNvSpPr>
          <p:nvPr>
            <p:ph type="body" sz="quarter" idx="10" hasCustomPrompt="1"/>
          </p:nvPr>
        </p:nvSpPr>
        <p:spPr>
          <a:xfrm>
            <a:off x="4186240" y="2814639"/>
            <a:ext cx="614362" cy="4916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Ubuntu" panose="020B0504030602030204" pitchFamily="34" charset="0"/>
              </a:defRPr>
            </a:lvl1pPr>
          </a:lstStyle>
          <a:p>
            <a:pPr lvl="0"/>
            <a:r>
              <a:rPr kumimoji="1" lang="en-US" altLang="zh-CN" dirty="0"/>
              <a:t>01</a:t>
            </a:r>
            <a:endParaRPr kumimoji="1" lang="zh-CN" altLang="en-US" dirty="0"/>
          </a:p>
        </p:txBody>
      </p:sp>
      <p:sp>
        <p:nvSpPr>
          <p:cNvPr id="9" name="文本占位符 14"/>
          <p:cNvSpPr>
            <a:spLocks noGrp="1"/>
          </p:cNvSpPr>
          <p:nvPr>
            <p:ph type="body" sz="quarter" idx="11" hasCustomPrompt="1"/>
          </p:nvPr>
        </p:nvSpPr>
        <p:spPr>
          <a:xfrm>
            <a:off x="4186240" y="3386139"/>
            <a:ext cx="2243136" cy="3000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Ubuntu" panose="020B0504030602030204" pitchFamily="34" charset="0"/>
              </a:defRPr>
            </a:lvl1pPr>
          </a:lstStyle>
          <a:p>
            <a:pPr lvl="0"/>
            <a:r>
              <a:rPr kumimoji="1" lang="en-US" altLang="zh-CN" dirty="0"/>
              <a:t>Subtitle</a:t>
            </a:r>
            <a:endParaRPr kumimoji="1" lang="zh-CN" altLang="en-US" dirty="0"/>
          </a:p>
        </p:txBody>
      </p:sp>
      <p:sp>
        <p:nvSpPr>
          <p:cNvPr id="10" name="文本占位符 14"/>
          <p:cNvSpPr>
            <a:spLocks noGrp="1"/>
          </p:cNvSpPr>
          <p:nvPr>
            <p:ph type="body" sz="quarter" idx="12" hasCustomPrompt="1"/>
          </p:nvPr>
        </p:nvSpPr>
        <p:spPr>
          <a:xfrm>
            <a:off x="4186240" y="3766019"/>
            <a:ext cx="2243136" cy="13144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</a:defRPr>
            </a:lvl1pPr>
          </a:lstStyle>
          <a:p>
            <a:pPr lvl="0"/>
            <a:r>
              <a:rPr kumimoji="1" lang="en-GB" altLang="zh-CN" dirty="0"/>
              <a:t>Lorem ipsum dolor sit </a:t>
            </a:r>
            <a:r>
              <a:rPr kumimoji="1" lang="en-GB" altLang="zh-CN" dirty="0" err="1"/>
              <a:t>amet</a:t>
            </a:r>
            <a:r>
              <a:rPr kumimoji="1" lang="en-GB" altLang="zh-CN" dirty="0"/>
              <a:t>, </a:t>
            </a:r>
            <a:r>
              <a:rPr kumimoji="1" lang="en-GB" altLang="zh-CN" dirty="0" err="1"/>
              <a:t>consectetur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adipiscing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elit</a:t>
            </a:r>
            <a:r>
              <a:rPr kumimoji="1" lang="en-GB" altLang="zh-CN" dirty="0"/>
              <a:t>, sed do </a:t>
            </a:r>
            <a:r>
              <a:rPr kumimoji="1" lang="en-GB" altLang="zh-CN" dirty="0" err="1"/>
              <a:t>eiusmod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tempor</a:t>
            </a:r>
            <a:r>
              <a:rPr kumimoji="1" lang="en-GB" altLang="zh-CN" dirty="0"/>
              <a:t> dolor </a:t>
            </a:r>
            <a:r>
              <a:rPr kumimoji="1" lang="en-GB" altLang="zh-CN" dirty="0" err="1"/>
              <a:t>incididunt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labore</a:t>
            </a:r>
            <a:r>
              <a:rPr kumimoji="1" lang="en-GB" altLang="zh-CN" dirty="0"/>
              <a:t> dolore magna </a:t>
            </a:r>
            <a:r>
              <a:rPr kumimoji="1" lang="en-GB" altLang="zh-CN" dirty="0" err="1"/>
              <a:t>aliqua</a:t>
            </a:r>
            <a:r>
              <a:rPr kumimoji="1" lang="en-GB" altLang="zh-CN" dirty="0"/>
              <a:t>.</a:t>
            </a:r>
          </a:p>
        </p:txBody>
      </p:sp>
      <p:sp>
        <p:nvSpPr>
          <p:cNvPr id="11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6757990" y="2814639"/>
            <a:ext cx="614362" cy="4916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Ubuntu" panose="020B0504030602030204" pitchFamily="34" charset="0"/>
              </a:defRPr>
            </a:lvl1pPr>
          </a:lstStyle>
          <a:p>
            <a:pPr lvl="0"/>
            <a:r>
              <a:rPr kumimoji="1" lang="en-US" altLang="zh-CN" dirty="0"/>
              <a:t>02</a:t>
            </a:r>
            <a:endParaRPr kumimoji="1" lang="zh-CN" altLang="en-US" dirty="0"/>
          </a:p>
        </p:txBody>
      </p:sp>
      <p:sp>
        <p:nvSpPr>
          <p:cNvPr id="12" name="文本占位符 14"/>
          <p:cNvSpPr>
            <a:spLocks noGrp="1"/>
          </p:cNvSpPr>
          <p:nvPr>
            <p:ph type="body" sz="quarter" idx="14" hasCustomPrompt="1"/>
          </p:nvPr>
        </p:nvSpPr>
        <p:spPr>
          <a:xfrm>
            <a:off x="6757990" y="3386139"/>
            <a:ext cx="2243136" cy="3000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Ubuntu" panose="020B0504030602030204" pitchFamily="34" charset="0"/>
              </a:defRPr>
            </a:lvl1pPr>
          </a:lstStyle>
          <a:p>
            <a:pPr lvl="0"/>
            <a:r>
              <a:rPr kumimoji="1" lang="en-US" altLang="zh-CN" dirty="0"/>
              <a:t>Subtitle</a:t>
            </a:r>
            <a:endParaRPr kumimoji="1" lang="zh-CN" altLang="en-US" dirty="0"/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5" hasCustomPrompt="1"/>
          </p:nvPr>
        </p:nvSpPr>
        <p:spPr>
          <a:xfrm>
            <a:off x="6757990" y="3766019"/>
            <a:ext cx="2243136" cy="13144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</a:defRPr>
            </a:lvl1pPr>
          </a:lstStyle>
          <a:p>
            <a:pPr lvl="0"/>
            <a:r>
              <a:rPr kumimoji="1" lang="en-GB" altLang="zh-CN" dirty="0"/>
              <a:t>Lorem ipsum dolor sit </a:t>
            </a:r>
            <a:r>
              <a:rPr kumimoji="1" lang="en-GB" altLang="zh-CN" dirty="0" err="1"/>
              <a:t>amet</a:t>
            </a:r>
            <a:r>
              <a:rPr kumimoji="1" lang="en-GB" altLang="zh-CN" dirty="0"/>
              <a:t>, </a:t>
            </a:r>
            <a:r>
              <a:rPr kumimoji="1" lang="en-GB" altLang="zh-CN" dirty="0" err="1"/>
              <a:t>consectetur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adipiscing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elit</a:t>
            </a:r>
            <a:r>
              <a:rPr kumimoji="1" lang="en-GB" altLang="zh-CN" dirty="0"/>
              <a:t>, sed do </a:t>
            </a:r>
            <a:r>
              <a:rPr kumimoji="1" lang="en-GB" altLang="zh-CN" dirty="0" err="1"/>
              <a:t>eiusmod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tempor</a:t>
            </a:r>
            <a:r>
              <a:rPr kumimoji="1" lang="en-GB" altLang="zh-CN" dirty="0"/>
              <a:t> dolor </a:t>
            </a:r>
            <a:r>
              <a:rPr kumimoji="1" lang="en-GB" altLang="zh-CN" dirty="0" err="1"/>
              <a:t>incididunt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labore</a:t>
            </a:r>
            <a:r>
              <a:rPr kumimoji="1" lang="en-GB" altLang="zh-CN" dirty="0"/>
              <a:t> dolore magna </a:t>
            </a:r>
            <a:r>
              <a:rPr kumimoji="1" lang="en-GB" altLang="zh-CN" dirty="0" err="1"/>
              <a:t>aliqua</a:t>
            </a:r>
            <a:r>
              <a:rPr kumimoji="1" lang="en-GB" altLang="zh-CN" dirty="0"/>
              <a:t>.</a:t>
            </a:r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6" hasCustomPrompt="1"/>
          </p:nvPr>
        </p:nvSpPr>
        <p:spPr>
          <a:xfrm>
            <a:off x="9358315" y="2814639"/>
            <a:ext cx="614362" cy="4916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Ubuntu" panose="020B0504030602030204" pitchFamily="34" charset="0"/>
              </a:defRPr>
            </a:lvl1pPr>
          </a:lstStyle>
          <a:p>
            <a:pPr lvl="0"/>
            <a:r>
              <a:rPr kumimoji="1" lang="en-US" altLang="zh-CN" dirty="0"/>
              <a:t>03</a:t>
            </a:r>
            <a:endParaRPr kumimoji="1"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7" hasCustomPrompt="1"/>
          </p:nvPr>
        </p:nvSpPr>
        <p:spPr>
          <a:xfrm>
            <a:off x="9358315" y="3386139"/>
            <a:ext cx="2243136" cy="3000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Ubuntu" panose="020B0504030602030204" pitchFamily="34" charset="0"/>
              </a:defRPr>
            </a:lvl1pPr>
          </a:lstStyle>
          <a:p>
            <a:pPr lvl="0"/>
            <a:r>
              <a:rPr kumimoji="1" lang="en-US" altLang="zh-CN" dirty="0"/>
              <a:t>Subtitle</a:t>
            </a:r>
            <a:endParaRPr kumimoji="1" lang="zh-CN" altLang="en-US" dirty="0"/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8" hasCustomPrompt="1"/>
          </p:nvPr>
        </p:nvSpPr>
        <p:spPr>
          <a:xfrm>
            <a:off x="9358315" y="3766019"/>
            <a:ext cx="2243136" cy="13144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</a:defRPr>
            </a:lvl1pPr>
          </a:lstStyle>
          <a:p>
            <a:pPr lvl="0"/>
            <a:r>
              <a:rPr kumimoji="1" lang="en-GB" altLang="zh-CN" dirty="0"/>
              <a:t>Lorem ipsum dolor sit </a:t>
            </a:r>
            <a:r>
              <a:rPr kumimoji="1" lang="en-GB" altLang="zh-CN" dirty="0" err="1"/>
              <a:t>amet</a:t>
            </a:r>
            <a:r>
              <a:rPr kumimoji="1" lang="en-GB" altLang="zh-CN" dirty="0"/>
              <a:t>, </a:t>
            </a:r>
            <a:r>
              <a:rPr kumimoji="1" lang="en-GB" altLang="zh-CN" dirty="0" err="1"/>
              <a:t>consectetur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adipiscing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elit</a:t>
            </a:r>
            <a:r>
              <a:rPr kumimoji="1" lang="en-GB" altLang="zh-CN" dirty="0"/>
              <a:t>, sed do </a:t>
            </a:r>
            <a:r>
              <a:rPr kumimoji="1" lang="en-GB" altLang="zh-CN" dirty="0" err="1"/>
              <a:t>eiusmod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tempor</a:t>
            </a:r>
            <a:r>
              <a:rPr kumimoji="1" lang="en-GB" altLang="zh-CN" dirty="0"/>
              <a:t> dolor </a:t>
            </a:r>
            <a:r>
              <a:rPr kumimoji="1" lang="en-GB" altLang="zh-CN" dirty="0" err="1"/>
              <a:t>incididunt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labore</a:t>
            </a:r>
            <a:r>
              <a:rPr kumimoji="1" lang="en-GB" altLang="zh-CN" dirty="0"/>
              <a:t> dolore magna </a:t>
            </a:r>
            <a:r>
              <a:rPr kumimoji="1" lang="en-GB" altLang="zh-CN" dirty="0" err="1"/>
              <a:t>aliqua</a:t>
            </a:r>
            <a:r>
              <a:rPr kumimoji="1" lang="en-GB" altLang="zh-CN" dirty="0"/>
              <a:t>.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6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6372660" y="6513656"/>
            <a:ext cx="5600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>
                  <a:lumMod val="75000"/>
                </a:schemeClr>
              </a:solidFill>
              <a:latin typeface="Roboto Light" panose="02000000000000000000" pitchFamily="2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368" y="6155209"/>
            <a:ext cx="385795" cy="466169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>
            <p:ph type="title" hasCustomPrompt="1"/>
          </p:nvPr>
        </p:nvSpPr>
        <p:spPr>
          <a:xfrm>
            <a:off x="3730486" y="616785"/>
            <a:ext cx="4731027" cy="518762"/>
          </a:xfrm>
          <a:prstGeom prst="rect">
            <a:avLst/>
          </a:prstGeom>
        </p:spPr>
        <p:txBody>
          <a:bodyPr/>
          <a:lstStyle>
            <a:lvl1pPr algn="ctr">
              <a:defRPr sz="2800">
                <a:solidFill>
                  <a:schemeClr val="tx1"/>
                </a:solidFill>
                <a:latin typeface="Ubuntu" panose="020B0504030602030204" pitchFamily="34" charset="0"/>
                <a:ea typeface="Heiti SC Medium" panose="02000000000000000000" pitchFamily="2" charset="-128"/>
              </a:defRPr>
            </a:lvl1pPr>
          </a:lstStyle>
          <a:p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endParaRPr kumimoji="1" lang="zh-CN" altLang="en-US" dirty="0"/>
          </a:p>
        </p:txBody>
      </p:sp>
      <p:sp>
        <p:nvSpPr>
          <p:cNvPr id="6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2783087" y="1300829"/>
            <a:ext cx="6625825" cy="51876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>
                <a:latin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kumimoji="1" lang="en-GB" altLang="zh-CN" dirty="0"/>
              <a:t>Lorem ipsum dolor sit </a:t>
            </a:r>
            <a:r>
              <a:rPr kumimoji="1" lang="en-GB" altLang="zh-CN" dirty="0" err="1"/>
              <a:t>amet</a:t>
            </a:r>
            <a:r>
              <a:rPr kumimoji="1" lang="en-GB" altLang="zh-CN" dirty="0"/>
              <a:t>, </a:t>
            </a:r>
            <a:r>
              <a:rPr kumimoji="1" lang="en-GB" altLang="zh-CN" dirty="0" err="1"/>
              <a:t>consectetur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adipiscing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elit</a:t>
            </a:r>
            <a:r>
              <a:rPr kumimoji="1" lang="en-GB" altLang="zh-CN" dirty="0"/>
              <a:t>, sed do </a:t>
            </a:r>
            <a:r>
              <a:rPr kumimoji="1" lang="en-GB" altLang="zh-CN" dirty="0" err="1"/>
              <a:t>eiusmod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tempor</a:t>
            </a:r>
            <a:r>
              <a:rPr kumimoji="1" lang="en-GB" altLang="zh-CN" dirty="0"/>
              <a:t> dolor </a:t>
            </a:r>
            <a:r>
              <a:rPr kumimoji="1" lang="en-GB" altLang="zh-CN" dirty="0" err="1"/>
              <a:t>incididunt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labore</a:t>
            </a:r>
            <a:r>
              <a:rPr kumimoji="1" lang="en-GB" altLang="zh-CN" dirty="0"/>
              <a:t> dolore magna </a:t>
            </a:r>
            <a:r>
              <a:rPr kumimoji="1" lang="en-GB" altLang="zh-CN" dirty="0" err="1"/>
              <a:t>aliqua</a:t>
            </a:r>
            <a:r>
              <a:rPr kumimoji="1" lang="en-GB" altLang="zh-CN" dirty="0"/>
              <a:t>.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7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6372660" y="6513656"/>
            <a:ext cx="5600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>
                  <a:lumMod val="75000"/>
                </a:schemeClr>
              </a:solidFill>
              <a:latin typeface="Roboto Light" panose="02000000000000000000" pitchFamily="2" charset="0"/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title" hasCustomPrompt="1"/>
          </p:nvPr>
        </p:nvSpPr>
        <p:spPr>
          <a:xfrm>
            <a:off x="539064" y="585866"/>
            <a:ext cx="2365514" cy="880939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chemeClr val="tx1"/>
                </a:solidFill>
                <a:latin typeface="Ubuntu" panose="020B0504030602030204" pitchFamily="34" charset="0"/>
                <a:ea typeface="Heiti SC Medium" panose="02000000000000000000" pitchFamily="2" charset="-128"/>
              </a:defRPr>
            </a:lvl1pPr>
          </a:lstStyle>
          <a:p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endParaRPr kumimoji="1" lang="zh-CN" altLang="en-US" dirty="0"/>
          </a:p>
        </p:txBody>
      </p:sp>
      <p:sp>
        <p:nvSpPr>
          <p:cNvPr id="6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5297214" y="585866"/>
            <a:ext cx="6355722" cy="88093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latin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kumimoji="1" lang="en-GB" altLang="zh-CN" dirty="0"/>
              <a:t>Lorem ipsum dolor sit </a:t>
            </a:r>
            <a:r>
              <a:rPr kumimoji="1" lang="en-GB" altLang="zh-CN" dirty="0" err="1"/>
              <a:t>amet</a:t>
            </a:r>
            <a:r>
              <a:rPr kumimoji="1" lang="en-GB" altLang="zh-CN" dirty="0"/>
              <a:t>, </a:t>
            </a:r>
            <a:r>
              <a:rPr kumimoji="1" lang="en-GB" altLang="zh-CN" dirty="0" err="1"/>
              <a:t>consectetur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adipiscing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elit</a:t>
            </a:r>
            <a:r>
              <a:rPr kumimoji="1" lang="en-GB" altLang="zh-CN" dirty="0"/>
              <a:t>, sed do </a:t>
            </a:r>
            <a:r>
              <a:rPr kumimoji="1" lang="en-GB" altLang="zh-CN" dirty="0" err="1"/>
              <a:t>eiusmod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tempor</a:t>
            </a:r>
            <a:r>
              <a:rPr kumimoji="1" lang="en-GB" altLang="zh-CN" dirty="0"/>
              <a:t> dolor </a:t>
            </a:r>
            <a:r>
              <a:rPr kumimoji="1" lang="en-GB" altLang="zh-CN" dirty="0" err="1"/>
              <a:t>incididunt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labore</a:t>
            </a:r>
            <a:r>
              <a:rPr kumimoji="1" lang="en-GB" altLang="zh-CN" dirty="0"/>
              <a:t> dolore magna </a:t>
            </a:r>
            <a:r>
              <a:rPr kumimoji="1" lang="en-GB" altLang="zh-CN" dirty="0" err="1"/>
              <a:t>aliqua</a:t>
            </a:r>
            <a:r>
              <a:rPr kumimoji="1" lang="en-GB" altLang="zh-CN" dirty="0"/>
              <a:t>.</a:t>
            </a:r>
          </a:p>
        </p:txBody>
      </p:sp>
      <p:cxnSp>
        <p:nvCxnSpPr>
          <p:cNvPr id="8" name="直线连接符 7"/>
          <p:cNvCxnSpPr/>
          <p:nvPr userDrawn="1"/>
        </p:nvCxnSpPr>
        <p:spPr>
          <a:xfrm>
            <a:off x="5000461" y="585866"/>
            <a:ext cx="0" cy="880939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368" y="6155209"/>
            <a:ext cx="385795" cy="4661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6372660" y="6513656"/>
            <a:ext cx="5600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/>
              </a:solidFill>
              <a:latin typeface="Roboto Light" panose="02000000000000000000" pitchFamily="2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367" y="6155209"/>
            <a:ext cx="385795" cy="466169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>
            <p:ph type="title" hasCustomPrompt="1"/>
          </p:nvPr>
        </p:nvSpPr>
        <p:spPr>
          <a:xfrm>
            <a:off x="2602302" y="3040351"/>
            <a:ext cx="6987396" cy="777298"/>
          </a:xfrm>
          <a:prstGeom prst="rect">
            <a:avLst/>
          </a:prstGeom>
        </p:spPr>
        <p:txBody>
          <a:bodyPr/>
          <a:lstStyle>
            <a:lvl1pPr algn="ctr">
              <a:defRPr sz="3800">
                <a:solidFill>
                  <a:schemeClr val="bg1"/>
                </a:solidFill>
                <a:latin typeface="Ubuntu" panose="020B0504030602030204" pitchFamily="34" charset="0"/>
                <a:ea typeface="Heiti SC Medium" panose="02000000000000000000" pitchFamily="2" charset="-128"/>
              </a:defRPr>
            </a:lvl1pPr>
          </a:lstStyle>
          <a:p>
            <a:r>
              <a:rPr kumimoji="1" lang="en-US" altLang="zh-CN" dirty="0"/>
              <a:t>Thank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</a:t>
            </a:r>
            <a:r>
              <a:rPr kumimoji="1" lang="zh-CN" altLang="en-US" dirty="0"/>
              <a:t>！</a:t>
            </a:r>
          </a:p>
        </p:txBody>
      </p:sp>
      <p:sp>
        <p:nvSpPr>
          <p:cNvPr id="8" name="文本框 7"/>
          <p:cNvSpPr txBox="1"/>
          <p:nvPr userDrawn="1"/>
        </p:nvSpPr>
        <p:spPr>
          <a:xfrm>
            <a:off x="10261034" y="236622"/>
            <a:ext cx="17123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050" b="0" i="0" spc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INNOVATE FOR</a:t>
            </a:r>
          </a:p>
          <a:p>
            <a:pPr algn="r"/>
            <a:r>
              <a:rPr kumimoji="1" lang="en-US" altLang="zh-CN" sz="1050" b="0" i="0" spc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SUSTAINABLE FUTURE 2022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FD3CC-5290-6748-9C96-8E4B1E4465D4}" type="datetimeFigureOut">
              <a:rPr lang="en-US" smtClean="0"/>
              <a:t>10/25/22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59290-4467-634E-9AEF-1324597EDE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2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7928610" y="6513830"/>
            <a:ext cx="404495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 </a:t>
            </a:r>
            <a:r>
              <a:rPr kumimoji="1" lang="en-GB" altLang="zh-CN" sz="800" b="0" i="0" spc="0" dirty="0" err="1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 - Do not duplicate or distribute without permission. </a:t>
            </a:r>
            <a:endParaRPr kumimoji="1" lang="zh-CN" altLang="en-US" sz="800" b="0" i="0" spc="0" dirty="0">
              <a:solidFill>
                <a:schemeClr val="bg1">
                  <a:lumMod val="75000"/>
                </a:schemeClr>
              </a:solidFill>
              <a:latin typeface="Roboto Light" panose="02000000000000000000" pitchFamily="2" charset="0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 hasCustomPrompt="1"/>
          </p:nvPr>
        </p:nvSpPr>
        <p:spPr>
          <a:xfrm>
            <a:off x="1418762" y="983218"/>
            <a:ext cx="4731027" cy="518762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chemeClr val="tx1"/>
                </a:solidFill>
                <a:latin typeface="Ubuntu" panose="020B0504030602030204" pitchFamily="34" charset="0"/>
                <a:ea typeface="Heiti SC Medium" panose="02000000000000000000" pitchFamily="2" charset="-128"/>
              </a:defRPr>
            </a:lvl1pPr>
          </a:lstStyle>
          <a:p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endParaRPr kumimoji="1" lang="zh-CN" altLang="en-US" dirty="0"/>
          </a:p>
        </p:txBody>
      </p:sp>
      <p:sp>
        <p:nvSpPr>
          <p:cNvPr id="6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418762" y="598279"/>
            <a:ext cx="4731026" cy="3338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latin typeface="Ubuntu" panose="020B05040306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en-US" altLang="zh-CN" dirty="0" err="1"/>
              <a:t>Subtittle</a:t>
            </a:r>
            <a:endParaRPr kumimoji="1" lang="zh-CN" altLang="en-US" dirty="0"/>
          </a:p>
        </p:txBody>
      </p:sp>
      <p:sp>
        <p:nvSpPr>
          <p:cNvPr id="2" name="文本框 1"/>
          <p:cNvSpPr txBox="1"/>
          <p:nvPr userDrawn="1"/>
        </p:nvSpPr>
        <p:spPr>
          <a:xfrm>
            <a:off x="4987806" y="6513656"/>
            <a:ext cx="2506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800" b="0" i="0" spc="0" dirty="0">
                <a:solidFill>
                  <a:schemeClr val="bg2">
                    <a:lumMod val="9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INNOVATE FOR A SUSTAINABLE FUTURE 2021</a:t>
            </a:r>
          </a:p>
        </p:txBody>
      </p:sp>
      <p:sp>
        <p:nvSpPr>
          <p:cNvPr id="7" name="矩形 6"/>
          <p:cNvSpPr/>
          <p:nvPr userDrawn="1"/>
        </p:nvSpPr>
        <p:spPr>
          <a:xfrm>
            <a:off x="1418590" y="185420"/>
            <a:ext cx="3080385" cy="412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1512570" y="525780"/>
            <a:ext cx="193675" cy="0"/>
          </a:xfrm>
          <a:prstGeom prst="line">
            <a:avLst/>
          </a:prstGeom>
          <a:ln w="57150">
            <a:solidFill>
              <a:srgbClr val="18DA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2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6372660" y="6513656"/>
            <a:ext cx="5600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/>
              </a:solidFill>
              <a:latin typeface="Roboto Light" panose="02000000000000000000" pitchFamily="2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368" y="6155209"/>
            <a:ext cx="385795" cy="466169"/>
          </a:xfrm>
          <a:prstGeom prst="rect">
            <a:avLst/>
          </a:prstGeom>
        </p:spPr>
      </p:pic>
      <p:sp>
        <p:nvSpPr>
          <p:cNvPr id="4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669841" y="1645654"/>
            <a:ext cx="2538922" cy="85221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kumimoji="1" lang="en-GB" altLang="zh-CN" dirty="0"/>
              <a:t>Lorem ipsum dolor sit </a:t>
            </a:r>
            <a:r>
              <a:rPr kumimoji="1" lang="en-GB" altLang="zh-CN" dirty="0" err="1"/>
              <a:t>amet</a:t>
            </a:r>
            <a:r>
              <a:rPr kumimoji="1" lang="en-GB" altLang="zh-CN" dirty="0"/>
              <a:t>, </a:t>
            </a:r>
            <a:r>
              <a:rPr kumimoji="1" lang="en-GB" altLang="zh-CN" dirty="0" err="1"/>
              <a:t>consectetur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adipiscing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elit</a:t>
            </a:r>
            <a:r>
              <a:rPr kumimoji="1" lang="en-GB" altLang="zh-CN" dirty="0"/>
              <a:t>, sed do </a:t>
            </a:r>
            <a:r>
              <a:rPr kumimoji="1" lang="en-GB" altLang="zh-CN" dirty="0" err="1"/>
              <a:t>eiusmod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tempor</a:t>
            </a:r>
            <a:r>
              <a:rPr kumimoji="1" lang="en-GB" altLang="zh-CN" dirty="0"/>
              <a:t> dolor </a:t>
            </a:r>
            <a:r>
              <a:rPr kumimoji="1" lang="en-GB" altLang="zh-CN" dirty="0" err="1"/>
              <a:t>incididunt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labore</a:t>
            </a:r>
            <a:r>
              <a:rPr kumimoji="1" lang="en-GB" altLang="zh-CN" dirty="0"/>
              <a:t> dolore magna </a:t>
            </a:r>
            <a:r>
              <a:rPr kumimoji="1" lang="en-GB" altLang="zh-CN" dirty="0" err="1"/>
              <a:t>aliqua</a:t>
            </a:r>
            <a:r>
              <a:rPr kumimoji="1" lang="en-GB" altLang="zh-CN" dirty="0"/>
              <a:t>.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>
            <a:spLocks noGrp="1"/>
          </p:cNvSpPr>
          <p:nvPr>
            <p:ph type="title" hasCustomPrompt="1"/>
          </p:nvPr>
        </p:nvSpPr>
        <p:spPr>
          <a:xfrm>
            <a:off x="2602302" y="3040351"/>
            <a:ext cx="6987396" cy="777298"/>
          </a:xfrm>
          <a:prstGeom prst="rect">
            <a:avLst/>
          </a:prstGeom>
        </p:spPr>
        <p:txBody>
          <a:bodyPr/>
          <a:lstStyle>
            <a:lvl1pPr algn="ctr">
              <a:defRPr sz="3800">
                <a:solidFill>
                  <a:schemeClr val="bg1"/>
                </a:solidFill>
                <a:latin typeface="Ubuntu" panose="020B0504030602030204" pitchFamily="34" charset="0"/>
                <a:ea typeface="Heiti SC Medium" panose="02000000000000000000" pitchFamily="2" charset="-128"/>
              </a:defRPr>
            </a:lvl1pPr>
          </a:lstStyle>
          <a:p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endParaRPr kumimoji="1" lang="zh-CN" altLang="en-US" dirty="0"/>
          </a:p>
        </p:txBody>
      </p:sp>
      <p:sp>
        <p:nvSpPr>
          <p:cNvPr id="10" name="文本框 9"/>
          <p:cNvSpPr txBox="1"/>
          <p:nvPr userDrawn="1"/>
        </p:nvSpPr>
        <p:spPr>
          <a:xfrm>
            <a:off x="218639" y="228927"/>
            <a:ext cx="5600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/>
              </a:solidFill>
              <a:latin typeface="Roboto Light" panose="02000000000000000000" pitchFamily="2" charset="0"/>
            </a:endParaRPr>
          </a:p>
        </p:txBody>
      </p:sp>
      <p:sp>
        <p:nvSpPr>
          <p:cNvPr id="6" name="文本框 5"/>
          <p:cNvSpPr txBox="1"/>
          <p:nvPr userDrawn="1"/>
        </p:nvSpPr>
        <p:spPr>
          <a:xfrm>
            <a:off x="10261034" y="236622"/>
            <a:ext cx="17123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050" b="0" i="0" spc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INNOVATE FOR</a:t>
            </a:r>
          </a:p>
          <a:p>
            <a:pPr algn="r"/>
            <a:r>
              <a:rPr kumimoji="1" lang="en-US" altLang="zh-CN" sz="1050" b="0" i="0" spc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SUSTAINABLE FUTURE 2022</a:t>
            </a:r>
          </a:p>
        </p:txBody>
      </p:sp>
      <p:pic>
        <p:nvPicPr>
          <p:cNvPr id="2" name="图片 1" descr="MioTech Logo - CN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13070" y="6177280"/>
            <a:ext cx="1166495" cy="377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2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6372660" y="6513656"/>
            <a:ext cx="5600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/>
              </a:solidFill>
              <a:latin typeface="Roboto Light" panose="02000000000000000000" pitchFamily="2" charset="0"/>
            </a:endParaRPr>
          </a:p>
        </p:txBody>
      </p:sp>
      <p:sp>
        <p:nvSpPr>
          <p:cNvPr id="13" name="标题 1"/>
          <p:cNvSpPr>
            <a:spLocks noGrp="1"/>
          </p:cNvSpPr>
          <p:nvPr>
            <p:ph type="title" hasCustomPrompt="1"/>
          </p:nvPr>
        </p:nvSpPr>
        <p:spPr>
          <a:xfrm>
            <a:off x="502025" y="3040351"/>
            <a:ext cx="6987396" cy="1531649"/>
          </a:xfrm>
          <a:prstGeom prst="rect">
            <a:avLst/>
          </a:prstGeom>
        </p:spPr>
        <p:txBody>
          <a:bodyPr/>
          <a:lstStyle>
            <a:lvl1pPr algn="l">
              <a:defRPr sz="3800">
                <a:solidFill>
                  <a:schemeClr val="bg1"/>
                </a:solidFill>
                <a:latin typeface="Ubuntu" panose="020B0504030602030204" pitchFamily="34" charset="0"/>
                <a:ea typeface="Heiti SC Medium" panose="02000000000000000000" pitchFamily="2" charset="-128"/>
              </a:defRPr>
            </a:lvl1pPr>
          </a:lstStyle>
          <a:p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br>
              <a:rPr kumimoji="1" lang="en-US" altLang="zh-CN" dirty="0"/>
            </a:b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endParaRPr kumimoji="1" lang="zh-CN" altLang="en-US" dirty="0"/>
          </a:p>
        </p:txBody>
      </p:sp>
      <p:sp>
        <p:nvSpPr>
          <p:cNvPr id="6" name="文本框 5"/>
          <p:cNvSpPr txBox="1"/>
          <p:nvPr userDrawn="1"/>
        </p:nvSpPr>
        <p:spPr>
          <a:xfrm>
            <a:off x="10261034" y="236622"/>
            <a:ext cx="17123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050" b="0" i="0" spc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INNOVATE FOR</a:t>
            </a:r>
          </a:p>
          <a:p>
            <a:pPr algn="r"/>
            <a:r>
              <a:rPr kumimoji="1" lang="en-US" altLang="zh-CN" sz="1050" b="0" i="0" spc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SUSTAINABLE FUTURE 2022</a:t>
            </a:r>
          </a:p>
        </p:txBody>
      </p:sp>
      <p:pic>
        <p:nvPicPr>
          <p:cNvPr id="2" name="图片 1" descr="MioTech Logo - CN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2285" y="2527300"/>
            <a:ext cx="1166495" cy="377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talogu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 hasCustomPrompt="1"/>
          </p:nvPr>
        </p:nvSpPr>
        <p:spPr>
          <a:xfrm>
            <a:off x="6872848" y="1601313"/>
            <a:ext cx="4957525" cy="3655373"/>
          </a:xfrm>
          <a:prstGeom prst="rect">
            <a:avLst/>
          </a:prstGeom>
        </p:spPr>
        <p:txBody>
          <a:bodyPr/>
          <a:lstStyle>
            <a:lvl1pPr algn="l">
              <a:lnSpc>
                <a:spcPct val="150000"/>
              </a:lnSpc>
              <a:defRPr sz="2000">
                <a:solidFill>
                  <a:schemeClr val="bg1"/>
                </a:solidFill>
                <a:latin typeface="Roboto" panose="02000000000000000000" pitchFamily="2" charset="0"/>
                <a:ea typeface="Heiti SC Medium" panose="02000000000000000000" pitchFamily="2" charset="-128"/>
              </a:defRPr>
            </a:lvl1pPr>
          </a:lstStyle>
          <a:p>
            <a:r>
              <a:rPr kumimoji="1" lang="en-US" altLang="zh-CN" dirty="0"/>
              <a:t>01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br>
              <a:rPr kumimoji="1" lang="en-US" altLang="zh-CN" dirty="0"/>
            </a:br>
            <a:r>
              <a:rPr kumimoji="1" lang="en-US" altLang="zh-CN" dirty="0"/>
              <a:t>02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br>
              <a:rPr kumimoji="1" lang="en-US" altLang="zh-CN" dirty="0"/>
            </a:br>
            <a:r>
              <a:rPr kumimoji="1" lang="en-US" altLang="zh-CN" dirty="0"/>
              <a:t>03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br>
              <a:rPr kumimoji="1" lang="en-US" altLang="zh-CN" dirty="0"/>
            </a:br>
            <a:r>
              <a:rPr kumimoji="1" lang="en-US" altLang="zh-CN" dirty="0"/>
              <a:t>04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br>
              <a:rPr kumimoji="1" lang="en-US" altLang="zh-CN" dirty="0"/>
            </a:br>
            <a:r>
              <a:rPr kumimoji="1" lang="en-US" altLang="zh-CN" dirty="0"/>
              <a:t>05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br>
              <a:rPr kumimoji="1" lang="en-US" altLang="zh-CN" dirty="0"/>
            </a:br>
            <a:r>
              <a:rPr kumimoji="1" lang="en-US" altLang="zh-CN" dirty="0"/>
              <a:t>……</a:t>
            </a:r>
            <a:endParaRPr kumimoji="1" lang="zh-CN" altLang="en-US" dirty="0"/>
          </a:p>
        </p:txBody>
      </p:sp>
      <p:sp>
        <p:nvSpPr>
          <p:cNvPr id="5" name="文本框 4"/>
          <p:cNvSpPr txBox="1"/>
          <p:nvPr userDrawn="1"/>
        </p:nvSpPr>
        <p:spPr>
          <a:xfrm>
            <a:off x="6372660" y="6513656"/>
            <a:ext cx="5600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/>
              </a:solidFill>
              <a:latin typeface="Roboto Light" panose="02000000000000000000" pitchFamily="2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368" y="6155209"/>
            <a:ext cx="385795" cy="466169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/>
        </p:nvSpPr>
        <p:spPr>
          <a:xfrm>
            <a:off x="10261034" y="236622"/>
            <a:ext cx="17123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050" b="0" i="0" spc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INNOVATE FOR</a:t>
            </a:r>
          </a:p>
          <a:p>
            <a:pPr algn="r"/>
            <a:r>
              <a:rPr kumimoji="1" lang="en-US" altLang="zh-CN" sz="1050" b="0" i="0" spc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SUSTAINABLE FUTURE 2022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2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/>
        </p:nvSpPr>
        <p:spPr>
          <a:xfrm>
            <a:off x="6372660" y="6513656"/>
            <a:ext cx="5600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/>
              </a:solidFill>
              <a:latin typeface="Roboto Light" panose="02000000000000000000" pitchFamily="2" charset="0"/>
            </a:endParaRPr>
          </a:p>
        </p:txBody>
      </p:sp>
      <p:sp>
        <p:nvSpPr>
          <p:cNvPr id="14" name="标题 1"/>
          <p:cNvSpPr>
            <a:spLocks noGrp="1"/>
          </p:cNvSpPr>
          <p:nvPr>
            <p:ph type="title" hasCustomPrompt="1"/>
          </p:nvPr>
        </p:nvSpPr>
        <p:spPr>
          <a:xfrm>
            <a:off x="502025" y="3040351"/>
            <a:ext cx="6987396" cy="1531649"/>
          </a:xfrm>
          <a:prstGeom prst="rect">
            <a:avLst/>
          </a:prstGeom>
        </p:spPr>
        <p:txBody>
          <a:bodyPr/>
          <a:lstStyle>
            <a:lvl1pPr algn="l">
              <a:defRPr sz="3800">
                <a:solidFill>
                  <a:schemeClr val="bg1"/>
                </a:solidFill>
                <a:latin typeface="Ubuntu" panose="020B0504030602030204" pitchFamily="34" charset="0"/>
                <a:ea typeface="Heiti SC Medium" panose="02000000000000000000" pitchFamily="2" charset="-128"/>
              </a:defRPr>
            </a:lvl1pPr>
          </a:lstStyle>
          <a:p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br>
              <a:rPr kumimoji="1" lang="en-US" altLang="zh-CN" dirty="0"/>
            </a:b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endParaRPr kumimoji="1" lang="zh-CN" altLang="en-US" dirty="0"/>
          </a:p>
        </p:txBody>
      </p:sp>
      <p:sp>
        <p:nvSpPr>
          <p:cNvPr id="6" name="文本框 5"/>
          <p:cNvSpPr txBox="1"/>
          <p:nvPr userDrawn="1"/>
        </p:nvSpPr>
        <p:spPr>
          <a:xfrm>
            <a:off x="10261034" y="236622"/>
            <a:ext cx="1712327" cy="575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050" b="0" i="0" spc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INNOVATE FOR</a:t>
            </a:r>
          </a:p>
          <a:p>
            <a:pPr algn="r"/>
            <a:r>
              <a:rPr kumimoji="1" lang="en-US" altLang="zh-CN" sz="1050" b="0" i="0" spc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SUSTAINABLE FUTURE 2022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2025" y="2367630"/>
            <a:ext cx="1284033" cy="4164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1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6372660" y="6513656"/>
            <a:ext cx="5600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/>
              </a:solidFill>
              <a:latin typeface="Roboto Light" panose="02000000000000000000" pitchFamily="2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368" y="6155209"/>
            <a:ext cx="385795" cy="466169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728869" y="673935"/>
            <a:ext cx="4731027" cy="518762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chemeClr val="bg1"/>
                </a:solidFill>
                <a:latin typeface="Ubuntu" panose="020B0504030602030204" pitchFamily="34" charset="0"/>
                <a:ea typeface="Heiti SC Medium" panose="02000000000000000000" pitchFamily="2" charset="-128"/>
              </a:defRPr>
            </a:lvl1pPr>
          </a:lstStyle>
          <a:p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endParaRPr kumimoji="1" lang="zh-CN" altLang="en-US" dirty="0"/>
          </a:p>
        </p:txBody>
      </p:sp>
      <p:sp>
        <p:nvSpPr>
          <p:cNvPr id="8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728869" y="288996"/>
            <a:ext cx="4731026" cy="3338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Ubuntu" panose="020B05040306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en-US" altLang="zh-CN" dirty="0" err="1"/>
              <a:t>Subtittle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2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6372660" y="6513656"/>
            <a:ext cx="5600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/>
              </a:solidFill>
              <a:latin typeface="Roboto Light" panose="02000000000000000000" pitchFamily="2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368" y="6155209"/>
            <a:ext cx="385795" cy="4661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3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6372660" y="6513656"/>
            <a:ext cx="5600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/>
              </a:solidFill>
              <a:latin typeface="Roboto Light" panose="02000000000000000000" pitchFamily="2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368" y="6155209"/>
            <a:ext cx="385795" cy="4661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4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6372660" y="6513656"/>
            <a:ext cx="5600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/>
              </a:solidFill>
              <a:latin typeface="Roboto Light" panose="02000000000000000000" pitchFamily="2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368" y="6155209"/>
            <a:ext cx="385795" cy="466169"/>
          </a:xfrm>
          <a:prstGeom prst="rect">
            <a:avLst/>
          </a:prstGeom>
        </p:spPr>
      </p:pic>
      <p:sp>
        <p:nvSpPr>
          <p:cNvPr id="4" name="图片占位符 2"/>
          <p:cNvSpPr>
            <a:spLocks noGrp="1"/>
          </p:cNvSpPr>
          <p:nvPr>
            <p:ph type="pic" idx="1"/>
          </p:nvPr>
        </p:nvSpPr>
        <p:spPr>
          <a:xfrm>
            <a:off x="769576" y="1118054"/>
            <a:ext cx="3288074" cy="2459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 dirty="0"/>
          </a:p>
        </p:txBody>
      </p:sp>
      <p:sp>
        <p:nvSpPr>
          <p:cNvPr id="6" name="矩形 5"/>
          <p:cNvSpPr/>
          <p:nvPr userDrawn="1"/>
        </p:nvSpPr>
        <p:spPr>
          <a:xfrm>
            <a:off x="769576" y="3577589"/>
            <a:ext cx="3288074" cy="2057401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8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904914" y="3920491"/>
            <a:ext cx="3038435" cy="1451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latin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en-GB" altLang="zh-CN" dirty="0"/>
              <a:t>Lorem ipsum dolor sit </a:t>
            </a:r>
            <a:r>
              <a:rPr kumimoji="1" lang="en-GB" altLang="zh-CN" dirty="0" err="1"/>
              <a:t>amet</a:t>
            </a:r>
            <a:r>
              <a:rPr kumimoji="1" lang="en-GB" altLang="zh-CN" dirty="0"/>
              <a:t>, </a:t>
            </a:r>
            <a:r>
              <a:rPr kumimoji="1" lang="en-GB" altLang="zh-CN" dirty="0" err="1"/>
              <a:t>consectetur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adipiscing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elit</a:t>
            </a:r>
            <a:r>
              <a:rPr kumimoji="1" lang="en-GB" altLang="zh-CN" dirty="0"/>
              <a:t>, sed do </a:t>
            </a:r>
            <a:r>
              <a:rPr kumimoji="1" lang="en-GB" altLang="zh-CN" dirty="0" err="1"/>
              <a:t>eiusmod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tempor</a:t>
            </a:r>
            <a:r>
              <a:rPr kumimoji="1" lang="en-GB" altLang="zh-CN" dirty="0"/>
              <a:t> dolor </a:t>
            </a:r>
            <a:r>
              <a:rPr kumimoji="1" lang="en-GB" altLang="zh-CN" dirty="0" err="1"/>
              <a:t>incididunt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labore</a:t>
            </a:r>
            <a:r>
              <a:rPr kumimoji="1" lang="en-GB" altLang="zh-CN" dirty="0"/>
              <a:t> dolore magna </a:t>
            </a:r>
            <a:r>
              <a:rPr kumimoji="1" lang="en-GB" altLang="zh-CN" dirty="0" err="1"/>
              <a:t>aliqua</a:t>
            </a:r>
            <a:r>
              <a:rPr kumimoji="1" lang="en-GB" altLang="zh-CN" dirty="0"/>
              <a:t>.</a:t>
            </a:r>
          </a:p>
        </p:txBody>
      </p:sp>
      <p:sp>
        <p:nvSpPr>
          <p:cNvPr id="9" name="图片占位符 2"/>
          <p:cNvSpPr>
            <a:spLocks noGrp="1"/>
          </p:cNvSpPr>
          <p:nvPr>
            <p:ph type="pic" idx="10" hasCustomPrompt="1"/>
          </p:nvPr>
        </p:nvSpPr>
        <p:spPr>
          <a:xfrm>
            <a:off x="4450927" y="1129930"/>
            <a:ext cx="3288074" cy="2459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zh-CN" altLang="en-US" dirty="0"/>
              <a:t>图片</a:t>
            </a:r>
          </a:p>
        </p:txBody>
      </p:sp>
      <p:sp>
        <p:nvSpPr>
          <p:cNvPr id="10" name="矩形 9"/>
          <p:cNvSpPr/>
          <p:nvPr userDrawn="1"/>
        </p:nvSpPr>
        <p:spPr>
          <a:xfrm>
            <a:off x="4450927" y="3589465"/>
            <a:ext cx="3288074" cy="2057401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占位符 3"/>
          <p:cNvSpPr>
            <a:spLocks noGrp="1"/>
          </p:cNvSpPr>
          <p:nvPr>
            <p:ph type="body" sz="half" idx="11" hasCustomPrompt="1"/>
          </p:nvPr>
        </p:nvSpPr>
        <p:spPr>
          <a:xfrm>
            <a:off x="4586265" y="3932367"/>
            <a:ext cx="3038435" cy="1451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en-GB" altLang="zh-CN" dirty="0"/>
              <a:t>Lorem ipsum dolor sit </a:t>
            </a:r>
            <a:r>
              <a:rPr kumimoji="1" lang="en-GB" altLang="zh-CN" dirty="0" err="1"/>
              <a:t>amet</a:t>
            </a:r>
            <a:r>
              <a:rPr kumimoji="1" lang="en-GB" altLang="zh-CN" dirty="0"/>
              <a:t>, </a:t>
            </a:r>
            <a:r>
              <a:rPr kumimoji="1" lang="en-GB" altLang="zh-CN" dirty="0" err="1"/>
              <a:t>consectetur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adipiscing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elit</a:t>
            </a:r>
            <a:r>
              <a:rPr kumimoji="1" lang="en-GB" altLang="zh-CN" dirty="0"/>
              <a:t>, sed do </a:t>
            </a:r>
            <a:r>
              <a:rPr kumimoji="1" lang="en-GB" altLang="zh-CN" dirty="0" err="1"/>
              <a:t>eiusmod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tempor</a:t>
            </a:r>
            <a:r>
              <a:rPr kumimoji="1" lang="en-GB" altLang="zh-CN" dirty="0"/>
              <a:t> dolor </a:t>
            </a:r>
            <a:r>
              <a:rPr kumimoji="1" lang="en-GB" altLang="zh-CN" dirty="0" err="1"/>
              <a:t>incididunt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labore</a:t>
            </a:r>
            <a:r>
              <a:rPr kumimoji="1" lang="en-GB" altLang="zh-CN" dirty="0"/>
              <a:t> dolore magna </a:t>
            </a:r>
            <a:r>
              <a:rPr kumimoji="1" lang="en-GB" altLang="zh-CN" dirty="0" err="1"/>
              <a:t>aliqua</a:t>
            </a:r>
            <a:r>
              <a:rPr kumimoji="1" lang="en-GB" altLang="zh-CN" dirty="0"/>
              <a:t>.</a:t>
            </a:r>
          </a:p>
        </p:txBody>
      </p:sp>
      <p:sp>
        <p:nvSpPr>
          <p:cNvPr id="12" name="图片占位符 2"/>
          <p:cNvSpPr>
            <a:spLocks noGrp="1"/>
          </p:cNvSpPr>
          <p:nvPr>
            <p:ph type="pic" idx="12" hasCustomPrompt="1"/>
          </p:nvPr>
        </p:nvSpPr>
        <p:spPr>
          <a:xfrm>
            <a:off x="8108527" y="1129930"/>
            <a:ext cx="3288074" cy="2459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zh-CN" altLang="en-US" dirty="0"/>
              <a:t>图片</a:t>
            </a:r>
          </a:p>
        </p:txBody>
      </p:sp>
      <p:sp>
        <p:nvSpPr>
          <p:cNvPr id="13" name="矩形 12"/>
          <p:cNvSpPr/>
          <p:nvPr userDrawn="1"/>
        </p:nvSpPr>
        <p:spPr>
          <a:xfrm>
            <a:off x="8108527" y="3589465"/>
            <a:ext cx="3288074" cy="2057401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占位符 3"/>
          <p:cNvSpPr>
            <a:spLocks noGrp="1"/>
          </p:cNvSpPr>
          <p:nvPr>
            <p:ph type="body" sz="half" idx="13" hasCustomPrompt="1"/>
          </p:nvPr>
        </p:nvSpPr>
        <p:spPr>
          <a:xfrm>
            <a:off x="8243865" y="3932367"/>
            <a:ext cx="3038435" cy="1451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en-GB" altLang="zh-CN" dirty="0"/>
              <a:t>Lorem ipsum dolor sit </a:t>
            </a:r>
            <a:r>
              <a:rPr kumimoji="1" lang="en-GB" altLang="zh-CN" dirty="0" err="1"/>
              <a:t>amet</a:t>
            </a:r>
            <a:r>
              <a:rPr kumimoji="1" lang="en-GB" altLang="zh-CN" dirty="0"/>
              <a:t>, </a:t>
            </a:r>
            <a:r>
              <a:rPr kumimoji="1" lang="en-GB" altLang="zh-CN" dirty="0" err="1"/>
              <a:t>consectetur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adipiscing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elit</a:t>
            </a:r>
            <a:r>
              <a:rPr kumimoji="1" lang="en-GB" altLang="zh-CN" dirty="0"/>
              <a:t>, sed do </a:t>
            </a:r>
            <a:r>
              <a:rPr kumimoji="1" lang="en-GB" altLang="zh-CN" dirty="0" err="1"/>
              <a:t>eiusmod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tempor</a:t>
            </a:r>
            <a:r>
              <a:rPr kumimoji="1" lang="en-GB" altLang="zh-CN" dirty="0"/>
              <a:t> dolor </a:t>
            </a:r>
            <a:r>
              <a:rPr kumimoji="1" lang="en-GB" altLang="zh-CN" dirty="0" err="1"/>
              <a:t>incididunt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labore</a:t>
            </a:r>
            <a:r>
              <a:rPr kumimoji="1" lang="en-GB" altLang="zh-CN" dirty="0"/>
              <a:t> dolore magna </a:t>
            </a:r>
            <a:r>
              <a:rPr kumimoji="1" lang="en-GB" altLang="zh-CN" dirty="0" err="1"/>
              <a:t>aliqua</a:t>
            </a:r>
            <a:r>
              <a:rPr kumimoji="1" lang="en-GB" altLang="zh-CN" dirty="0"/>
              <a:t>.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5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6372660" y="6513656"/>
            <a:ext cx="5600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/>
              </a:solidFill>
              <a:latin typeface="Roboto Light" panose="02000000000000000000" pitchFamily="2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368" y="6155209"/>
            <a:ext cx="385795" cy="466169"/>
          </a:xfrm>
          <a:prstGeom prst="rect">
            <a:avLst/>
          </a:prstGeom>
        </p:spPr>
      </p:pic>
      <p:sp>
        <p:nvSpPr>
          <p:cNvPr id="15" name="标题 1"/>
          <p:cNvSpPr>
            <a:spLocks noGrp="1"/>
          </p:cNvSpPr>
          <p:nvPr>
            <p:ph type="title" hasCustomPrompt="1"/>
          </p:nvPr>
        </p:nvSpPr>
        <p:spPr>
          <a:xfrm>
            <a:off x="788894" y="638620"/>
            <a:ext cx="2538922" cy="935347"/>
          </a:xfrm>
          <a:prstGeom prst="rect">
            <a:avLst/>
          </a:prstGeom>
        </p:spPr>
        <p:txBody>
          <a:bodyPr/>
          <a:lstStyle>
            <a:lvl1pPr algn="l">
              <a:defRPr sz="2800" b="0" i="0">
                <a:solidFill>
                  <a:schemeClr val="bg1"/>
                </a:solidFill>
                <a:latin typeface="Ubuntu Medium" panose="020B0504030602030204" pitchFamily="34" charset="0"/>
                <a:ea typeface="Heiti SC Medium" panose="02000000000000000000" pitchFamily="2" charset="-128"/>
              </a:defRPr>
            </a:lvl1pPr>
          </a:lstStyle>
          <a:p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br>
              <a:rPr kumimoji="1" lang="en-US" altLang="zh-CN" dirty="0"/>
            </a:b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endParaRPr kumimoji="1" lang="zh-CN" altLang="en-US" dirty="0"/>
          </a:p>
        </p:txBody>
      </p:sp>
      <p:sp>
        <p:nvSpPr>
          <p:cNvPr id="16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788894" y="1679108"/>
            <a:ext cx="2538922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kumimoji="1" lang="en-GB" altLang="zh-CN" dirty="0"/>
              <a:t>Lorem ipsum dolor sit </a:t>
            </a:r>
            <a:r>
              <a:rPr kumimoji="1" lang="en-GB" altLang="zh-CN" dirty="0" err="1"/>
              <a:t>amet</a:t>
            </a:r>
            <a:r>
              <a:rPr kumimoji="1" lang="en-GB" altLang="zh-CN" dirty="0"/>
              <a:t>, </a:t>
            </a:r>
            <a:r>
              <a:rPr kumimoji="1" lang="en-GB" altLang="zh-CN" dirty="0" err="1"/>
              <a:t>consectetur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adipiscing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elit</a:t>
            </a:r>
            <a:r>
              <a:rPr kumimoji="1" lang="en-GB" altLang="zh-CN" dirty="0"/>
              <a:t>, sed do </a:t>
            </a:r>
            <a:r>
              <a:rPr kumimoji="1" lang="en-GB" altLang="zh-CN" dirty="0" err="1"/>
              <a:t>eiusmod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tempor</a:t>
            </a:r>
            <a:r>
              <a:rPr kumimoji="1" lang="en-GB" altLang="zh-CN" dirty="0"/>
              <a:t> dolor </a:t>
            </a:r>
            <a:r>
              <a:rPr kumimoji="1" lang="en-GB" altLang="zh-CN" dirty="0" err="1"/>
              <a:t>incididunt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labore</a:t>
            </a:r>
            <a:r>
              <a:rPr kumimoji="1" lang="en-GB" altLang="zh-CN" dirty="0"/>
              <a:t> dolore magna </a:t>
            </a:r>
            <a:r>
              <a:rPr kumimoji="1" lang="en-GB" altLang="zh-CN" dirty="0" err="1"/>
              <a:t>aliqua</a:t>
            </a:r>
            <a:r>
              <a:rPr kumimoji="1" lang="en-GB" altLang="zh-CN" dirty="0"/>
              <a:t>.</a:t>
            </a:r>
          </a:p>
        </p:txBody>
      </p:sp>
      <p:sp>
        <p:nvSpPr>
          <p:cNvPr id="17" name="文本占位符 14"/>
          <p:cNvSpPr>
            <a:spLocks noGrp="1"/>
          </p:cNvSpPr>
          <p:nvPr>
            <p:ph type="body" sz="quarter" idx="10" hasCustomPrompt="1"/>
          </p:nvPr>
        </p:nvSpPr>
        <p:spPr>
          <a:xfrm>
            <a:off x="4186240" y="2814639"/>
            <a:ext cx="614362" cy="4916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kumimoji="1" lang="en-US" altLang="zh-CN" dirty="0"/>
              <a:t>01</a:t>
            </a:r>
            <a:endParaRPr kumimoji="1" lang="zh-CN" altLang="en-US" dirty="0"/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11" hasCustomPrompt="1"/>
          </p:nvPr>
        </p:nvSpPr>
        <p:spPr>
          <a:xfrm>
            <a:off x="4186240" y="3386139"/>
            <a:ext cx="2243136" cy="3000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kumimoji="1" lang="en-US" altLang="zh-CN" dirty="0"/>
              <a:t>Subtitle</a:t>
            </a:r>
            <a:endParaRPr kumimoji="1" lang="zh-CN" altLang="en-US" dirty="0"/>
          </a:p>
        </p:txBody>
      </p:sp>
      <p:sp>
        <p:nvSpPr>
          <p:cNvPr id="19" name="文本占位符 14"/>
          <p:cNvSpPr>
            <a:spLocks noGrp="1"/>
          </p:cNvSpPr>
          <p:nvPr>
            <p:ph type="body" sz="quarter" idx="12" hasCustomPrompt="1"/>
          </p:nvPr>
        </p:nvSpPr>
        <p:spPr>
          <a:xfrm>
            <a:off x="4186240" y="3766019"/>
            <a:ext cx="2243136" cy="13144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kumimoji="1" lang="en-GB" altLang="zh-CN" dirty="0"/>
              <a:t>Lorem ipsum dolor sit </a:t>
            </a:r>
            <a:r>
              <a:rPr kumimoji="1" lang="en-GB" altLang="zh-CN" dirty="0" err="1"/>
              <a:t>amet</a:t>
            </a:r>
            <a:r>
              <a:rPr kumimoji="1" lang="en-GB" altLang="zh-CN" dirty="0"/>
              <a:t>, </a:t>
            </a:r>
            <a:r>
              <a:rPr kumimoji="1" lang="en-GB" altLang="zh-CN" dirty="0" err="1"/>
              <a:t>consectetur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adipiscing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elit</a:t>
            </a:r>
            <a:r>
              <a:rPr kumimoji="1" lang="en-GB" altLang="zh-CN" dirty="0"/>
              <a:t>, sed do </a:t>
            </a:r>
            <a:r>
              <a:rPr kumimoji="1" lang="en-GB" altLang="zh-CN" dirty="0" err="1"/>
              <a:t>eiusmod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tempor</a:t>
            </a:r>
            <a:r>
              <a:rPr kumimoji="1" lang="en-GB" altLang="zh-CN" dirty="0"/>
              <a:t> dolor </a:t>
            </a:r>
            <a:r>
              <a:rPr kumimoji="1" lang="en-GB" altLang="zh-CN" dirty="0" err="1"/>
              <a:t>incididunt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labore</a:t>
            </a:r>
            <a:r>
              <a:rPr kumimoji="1" lang="en-GB" altLang="zh-CN" dirty="0"/>
              <a:t> dolore magna </a:t>
            </a:r>
            <a:r>
              <a:rPr kumimoji="1" lang="en-GB" altLang="zh-CN" dirty="0" err="1"/>
              <a:t>aliqua</a:t>
            </a:r>
            <a:r>
              <a:rPr kumimoji="1" lang="en-GB" altLang="zh-CN" dirty="0"/>
              <a:t>.</a:t>
            </a:r>
          </a:p>
        </p:txBody>
      </p:sp>
      <p:sp>
        <p:nvSpPr>
          <p:cNvPr id="20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6757990" y="2814639"/>
            <a:ext cx="614362" cy="4916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kumimoji="1" lang="en-US" altLang="zh-CN" dirty="0"/>
              <a:t>02</a:t>
            </a:r>
            <a:endParaRPr kumimoji="1" lang="zh-CN" altLang="en-US" dirty="0"/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14" hasCustomPrompt="1"/>
          </p:nvPr>
        </p:nvSpPr>
        <p:spPr>
          <a:xfrm>
            <a:off x="6757990" y="3386139"/>
            <a:ext cx="2243136" cy="3000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kumimoji="1" lang="en-US" altLang="zh-CN" dirty="0"/>
              <a:t>Subtitle</a:t>
            </a:r>
            <a:endParaRPr kumimoji="1" lang="zh-CN" altLang="en-US" dirty="0"/>
          </a:p>
        </p:txBody>
      </p:sp>
      <p:sp>
        <p:nvSpPr>
          <p:cNvPr id="22" name="文本占位符 14"/>
          <p:cNvSpPr>
            <a:spLocks noGrp="1"/>
          </p:cNvSpPr>
          <p:nvPr>
            <p:ph type="body" sz="quarter" idx="15" hasCustomPrompt="1"/>
          </p:nvPr>
        </p:nvSpPr>
        <p:spPr>
          <a:xfrm>
            <a:off x="6757990" y="3766019"/>
            <a:ext cx="2243136" cy="13144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kumimoji="1" lang="en-GB" altLang="zh-CN" dirty="0"/>
              <a:t>Lorem ipsum dolor sit </a:t>
            </a:r>
            <a:r>
              <a:rPr kumimoji="1" lang="en-GB" altLang="zh-CN" dirty="0" err="1"/>
              <a:t>amet</a:t>
            </a:r>
            <a:r>
              <a:rPr kumimoji="1" lang="en-GB" altLang="zh-CN" dirty="0"/>
              <a:t>, </a:t>
            </a:r>
            <a:r>
              <a:rPr kumimoji="1" lang="en-GB" altLang="zh-CN" dirty="0" err="1"/>
              <a:t>consectetur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adipiscing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elit</a:t>
            </a:r>
            <a:r>
              <a:rPr kumimoji="1" lang="en-GB" altLang="zh-CN" dirty="0"/>
              <a:t>, sed do </a:t>
            </a:r>
            <a:r>
              <a:rPr kumimoji="1" lang="en-GB" altLang="zh-CN" dirty="0" err="1"/>
              <a:t>eiusmod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tempor</a:t>
            </a:r>
            <a:r>
              <a:rPr kumimoji="1" lang="en-GB" altLang="zh-CN" dirty="0"/>
              <a:t> dolor </a:t>
            </a:r>
            <a:r>
              <a:rPr kumimoji="1" lang="en-GB" altLang="zh-CN" dirty="0" err="1"/>
              <a:t>incididunt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labore</a:t>
            </a:r>
            <a:r>
              <a:rPr kumimoji="1" lang="en-GB" altLang="zh-CN" dirty="0"/>
              <a:t> dolore magna </a:t>
            </a:r>
            <a:r>
              <a:rPr kumimoji="1" lang="en-GB" altLang="zh-CN" dirty="0" err="1"/>
              <a:t>aliqua</a:t>
            </a:r>
            <a:r>
              <a:rPr kumimoji="1" lang="en-GB" altLang="zh-CN" dirty="0"/>
              <a:t>.</a:t>
            </a:r>
          </a:p>
        </p:txBody>
      </p:sp>
      <p:sp>
        <p:nvSpPr>
          <p:cNvPr id="23" name="文本占位符 14"/>
          <p:cNvSpPr>
            <a:spLocks noGrp="1"/>
          </p:cNvSpPr>
          <p:nvPr>
            <p:ph type="body" sz="quarter" idx="16" hasCustomPrompt="1"/>
          </p:nvPr>
        </p:nvSpPr>
        <p:spPr>
          <a:xfrm>
            <a:off x="9358315" y="2814639"/>
            <a:ext cx="614362" cy="4916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kumimoji="1" lang="en-US" altLang="zh-CN" dirty="0"/>
              <a:t>03</a:t>
            </a:r>
            <a:endParaRPr kumimoji="1" lang="zh-CN" altLang="en-US" dirty="0"/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17" hasCustomPrompt="1"/>
          </p:nvPr>
        </p:nvSpPr>
        <p:spPr>
          <a:xfrm>
            <a:off x="9358315" y="3386139"/>
            <a:ext cx="2243136" cy="3000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kumimoji="1" lang="en-US" altLang="zh-CN" dirty="0"/>
              <a:t>Subtitle</a:t>
            </a:r>
            <a:endParaRPr kumimoji="1" lang="zh-CN" altLang="en-US" dirty="0"/>
          </a:p>
        </p:txBody>
      </p:sp>
      <p:sp>
        <p:nvSpPr>
          <p:cNvPr id="25" name="文本占位符 14"/>
          <p:cNvSpPr>
            <a:spLocks noGrp="1"/>
          </p:cNvSpPr>
          <p:nvPr>
            <p:ph type="body" sz="quarter" idx="18" hasCustomPrompt="1"/>
          </p:nvPr>
        </p:nvSpPr>
        <p:spPr>
          <a:xfrm>
            <a:off x="9358315" y="3766019"/>
            <a:ext cx="2243136" cy="13144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kumimoji="1" lang="en-GB" altLang="zh-CN" dirty="0"/>
              <a:t>Lorem ipsum dolor sit </a:t>
            </a:r>
            <a:r>
              <a:rPr kumimoji="1" lang="en-GB" altLang="zh-CN" dirty="0" err="1"/>
              <a:t>amet</a:t>
            </a:r>
            <a:r>
              <a:rPr kumimoji="1" lang="en-GB" altLang="zh-CN" dirty="0"/>
              <a:t>, </a:t>
            </a:r>
            <a:r>
              <a:rPr kumimoji="1" lang="en-GB" altLang="zh-CN" dirty="0" err="1"/>
              <a:t>consectetur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adipiscing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elit</a:t>
            </a:r>
            <a:r>
              <a:rPr kumimoji="1" lang="en-GB" altLang="zh-CN" dirty="0"/>
              <a:t>, sed do </a:t>
            </a:r>
            <a:r>
              <a:rPr kumimoji="1" lang="en-GB" altLang="zh-CN" dirty="0" err="1"/>
              <a:t>eiusmod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tempor</a:t>
            </a:r>
            <a:r>
              <a:rPr kumimoji="1" lang="en-GB" altLang="zh-CN" dirty="0"/>
              <a:t> dolor </a:t>
            </a:r>
            <a:r>
              <a:rPr kumimoji="1" lang="en-GB" altLang="zh-CN" dirty="0" err="1"/>
              <a:t>incididunt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labore</a:t>
            </a:r>
            <a:r>
              <a:rPr kumimoji="1" lang="en-GB" altLang="zh-CN" dirty="0"/>
              <a:t> dolore magna </a:t>
            </a:r>
            <a:r>
              <a:rPr kumimoji="1" lang="en-GB" altLang="zh-CN" dirty="0" err="1"/>
              <a:t>aliqua</a:t>
            </a:r>
            <a:r>
              <a:rPr kumimoji="1" lang="en-GB" altLang="zh-CN" dirty="0"/>
              <a:t>.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6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6372660" y="6513656"/>
            <a:ext cx="5600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/>
              </a:solidFill>
              <a:latin typeface="Roboto Light" panose="02000000000000000000" pitchFamily="2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368" y="6155209"/>
            <a:ext cx="385795" cy="466169"/>
          </a:xfrm>
          <a:prstGeom prst="rect">
            <a:avLst/>
          </a:prstGeom>
        </p:spPr>
      </p:pic>
      <p:sp>
        <p:nvSpPr>
          <p:cNvPr id="26" name="标题 1"/>
          <p:cNvSpPr>
            <a:spLocks noGrp="1"/>
          </p:cNvSpPr>
          <p:nvPr>
            <p:ph type="title" hasCustomPrompt="1"/>
          </p:nvPr>
        </p:nvSpPr>
        <p:spPr>
          <a:xfrm>
            <a:off x="3730486" y="616785"/>
            <a:ext cx="4731027" cy="518762"/>
          </a:xfrm>
          <a:prstGeom prst="rect">
            <a:avLst/>
          </a:prstGeom>
        </p:spPr>
        <p:txBody>
          <a:bodyPr/>
          <a:lstStyle>
            <a:lvl1pPr algn="ctr">
              <a:defRPr sz="2800">
                <a:solidFill>
                  <a:schemeClr val="bg1"/>
                </a:solidFill>
                <a:latin typeface="Ubuntu" panose="020B0504030602030204" pitchFamily="34" charset="0"/>
                <a:ea typeface="Heiti SC Medium" panose="02000000000000000000" pitchFamily="2" charset="-128"/>
              </a:defRPr>
            </a:lvl1pPr>
          </a:lstStyle>
          <a:p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endParaRPr kumimoji="1" lang="zh-CN" altLang="en-US" dirty="0"/>
          </a:p>
        </p:txBody>
      </p:sp>
      <p:sp>
        <p:nvSpPr>
          <p:cNvPr id="27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2783087" y="1300829"/>
            <a:ext cx="6625825" cy="51876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kumimoji="1" lang="en-GB" altLang="zh-CN" dirty="0"/>
              <a:t>Lorem ipsum dolor sit </a:t>
            </a:r>
            <a:r>
              <a:rPr kumimoji="1" lang="en-GB" altLang="zh-CN" dirty="0" err="1"/>
              <a:t>amet</a:t>
            </a:r>
            <a:r>
              <a:rPr kumimoji="1" lang="en-GB" altLang="zh-CN" dirty="0"/>
              <a:t>, </a:t>
            </a:r>
            <a:r>
              <a:rPr kumimoji="1" lang="en-GB" altLang="zh-CN" dirty="0" err="1"/>
              <a:t>consectetur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adipiscing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elit</a:t>
            </a:r>
            <a:r>
              <a:rPr kumimoji="1" lang="en-GB" altLang="zh-CN" dirty="0"/>
              <a:t>, sed do </a:t>
            </a:r>
            <a:r>
              <a:rPr kumimoji="1" lang="en-GB" altLang="zh-CN" dirty="0" err="1"/>
              <a:t>eiusmod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tempor</a:t>
            </a:r>
            <a:r>
              <a:rPr kumimoji="1" lang="en-GB" altLang="zh-CN" dirty="0"/>
              <a:t> dolor </a:t>
            </a:r>
            <a:r>
              <a:rPr kumimoji="1" lang="en-GB" altLang="zh-CN" dirty="0" err="1"/>
              <a:t>incididunt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labore</a:t>
            </a:r>
            <a:r>
              <a:rPr kumimoji="1" lang="en-GB" altLang="zh-CN" dirty="0"/>
              <a:t> dolore magna </a:t>
            </a:r>
            <a:r>
              <a:rPr kumimoji="1" lang="en-GB" altLang="zh-CN" dirty="0" err="1"/>
              <a:t>aliqua</a:t>
            </a:r>
            <a:r>
              <a:rPr kumimoji="1" lang="en-GB" altLang="zh-CN" dirty="0"/>
              <a:t>.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7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6372660" y="6513656"/>
            <a:ext cx="5600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/>
              </a:solidFill>
              <a:latin typeface="Roboto Light" panose="02000000000000000000" pitchFamily="2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368" y="6155209"/>
            <a:ext cx="385795" cy="466169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539064" y="585866"/>
            <a:ext cx="2365514" cy="880939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chemeClr val="bg1"/>
                </a:solidFill>
                <a:latin typeface="Ubuntu" panose="020B0504030602030204" pitchFamily="34" charset="0"/>
                <a:ea typeface="Heiti SC Medium" panose="02000000000000000000" pitchFamily="2" charset="-128"/>
              </a:defRPr>
            </a:lvl1pPr>
          </a:lstStyle>
          <a:p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endParaRPr kumimoji="1" lang="zh-CN" altLang="en-US" dirty="0"/>
          </a:p>
        </p:txBody>
      </p:sp>
      <p:sp>
        <p:nvSpPr>
          <p:cNvPr id="8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5297214" y="585866"/>
            <a:ext cx="6355722" cy="88093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kumimoji="1" lang="en-GB" altLang="zh-CN" dirty="0"/>
              <a:t>Lorem ipsum dolor sit </a:t>
            </a:r>
            <a:r>
              <a:rPr kumimoji="1" lang="en-GB" altLang="zh-CN" dirty="0" err="1"/>
              <a:t>amet</a:t>
            </a:r>
            <a:r>
              <a:rPr kumimoji="1" lang="en-GB" altLang="zh-CN" dirty="0"/>
              <a:t>, </a:t>
            </a:r>
            <a:r>
              <a:rPr kumimoji="1" lang="en-GB" altLang="zh-CN" dirty="0" err="1"/>
              <a:t>consectetur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adipiscing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elit</a:t>
            </a:r>
            <a:r>
              <a:rPr kumimoji="1" lang="en-GB" altLang="zh-CN" dirty="0"/>
              <a:t>, sed do </a:t>
            </a:r>
            <a:r>
              <a:rPr kumimoji="1" lang="en-GB" altLang="zh-CN" dirty="0" err="1"/>
              <a:t>eiusmod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tempor</a:t>
            </a:r>
            <a:r>
              <a:rPr kumimoji="1" lang="en-GB" altLang="zh-CN" dirty="0"/>
              <a:t> dolor </a:t>
            </a:r>
            <a:r>
              <a:rPr kumimoji="1" lang="en-GB" altLang="zh-CN" dirty="0" err="1"/>
              <a:t>incididunt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labore</a:t>
            </a:r>
            <a:r>
              <a:rPr kumimoji="1" lang="en-GB" altLang="zh-CN" dirty="0"/>
              <a:t> dolore magna </a:t>
            </a:r>
            <a:r>
              <a:rPr kumimoji="1" lang="en-GB" altLang="zh-CN" dirty="0" err="1"/>
              <a:t>aliqua</a:t>
            </a:r>
            <a:r>
              <a:rPr kumimoji="1" lang="en-GB" altLang="zh-CN" dirty="0"/>
              <a:t>.</a:t>
            </a:r>
          </a:p>
        </p:txBody>
      </p:sp>
      <p:cxnSp>
        <p:nvCxnSpPr>
          <p:cNvPr id="9" name="直线连接符 8"/>
          <p:cNvCxnSpPr/>
          <p:nvPr userDrawn="1"/>
        </p:nvCxnSpPr>
        <p:spPr>
          <a:xfrm>
            <a:off x="5000461" y="585866"/>
            <a:ext cx="0" cy="880939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6372660" y="6513656"/>
            <a:ext cx="5600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/>
              </a:solidFill>
              <a:latin typeface="Roboto Light" panose="02000000000000000000" pitchFamily="2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368" y="6155209"/>
            <a:ext cx="385795" cy="466169"/>
          </a:xfrm>
          <a:prstGeom prst="rect">
            <a:avLst/>
          </a:prstGeom>
        </p:spPr>
      </p:pic>
      <p:sp>
        <p:nvSpPr>
          <p:cNvPr id="8" name="标题 1"/>
          <p:cNvSpPr>
            <a:spLocks noGrp="1"/>
          </p:cNvSpPr>
          <p:nvPr>
            <p:ph type="title" hasCustomPrompt="1"/>
          </p:nvPr>
        </p:nvSpPr>
        <p:spPr>
          <a:xfrm>
            <a:off x="2602302" y="3040351"/>
            <a:ext cx="6987396" cy="777298"/>
          </a:xfrm>
          <a:prstGeom prst="rect">
            <a:avLst/>
          </a:prstGeom>
        </p:spPr>
        <p:txBody>
          <a:bodyPr/>
          <a:lstStyle>
            <a:lvl1pPr algn="ctr">
              <a:defRPr sz="3800">
                <a:solidFill>
                  <a:schemeClr val="bg1"/>
                </a:solidFill>
                <a:latin typeface="Ubuntu" panose="020B0504030602030204" pitchFamily="34" charset="0"/>
                <a:ea typeface="Heiti SC Medium" panose="02000000000000000000" pitchFamily="2" charset="-128"/>
              </a:defRPr>
            </a:lvl1pPr>
          </a:lstStyle>
          <a:p>
            <a:r>
              <a:rPr kumimoji="1" lang="en-US" altLang="zh-CN" dirty="0"/>
              <a:t>Thank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</a:t>
            </a:r>
            <a:r>
              <a:rPr kumimoji="1" lang="zh-CN" altLang="en-US" dirty="0"/>
              <a:t>！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0261034" y="236622"/>
            <a:ext cx="17123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050" b="0" i="0" spc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INNOVATE FOR</a:t>
            </a:r>
          </a:p>
          <a:p>
            <a:pPr algn="r"/>
            <a:r>
              <a:rPr kumimoji="1" lang="en-US" altLang="zh-CN" sz="1050" b="0" i="0" spc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SUSTAINABLE FUTURE 2022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 hasCustomPrompt="1"/>
          </p:nvPr>
        </p:nvSpPr>
        <p:spPr>
          <a:xfrm>
            <a:off x="2602302" y="3040351"/>
            <a:ext cx="6987396" cy="777298"/>
          </a:xfrm>
          <a:prstGeom prst="rect">
            <a:avLst/>
          </a:prstGeom>
        </p:spPr>
        <p:txBody>
          <a:bodyPr/>
          <a:lstStyle>
            <a:lvl1pPr algn="ctr">
              <a:defRPr sz="3800">
                <a:solidFill>
                  <a:schemeClr val="bg1"/>
                </a:solidFill>
                <a:latin typeface="Ubuntu" panose="020B0504030602030204" pitchFamily="34" charset="0"/>
                <a:ea typeface="Heiti SC Medium" panose="02000000000000000000" pitchFamily="2" charset="-128"/>
              </a:defRPr>
            </a:lvl1pPr>
          </a:lstStyle>
          <a:p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endParaRPr kumimoji="1" lang="zh-CN" altLang="en-US" dirty="0"/>
          </a:p>
        </p:txBody>
      </p:sp>
      <p:sp>
        <p:nvSpPr>
          <p:cNvPr id="9" name="文本框 8"/>
          <p:cNvSpPr txBox="1"/>
          <p:nvPr userDrawn="1"/>
        </p:nvSpPr>
        <p:spPr>
          <a:xfrm>
            <a:off x="218639" y="228927"/>
            <a:ext cx="5600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/>
              </a:solidFill>
              <a:latin typeface="Roboto Light" panose="02000000000000000000" pitchFamily="2" charset="0"/>
            </a:endParaRPr>
          </a:p>
        </p:txBody>
      </p:sp>
      <p:sp>
        <p:nvSpPr>
          <p:cNvPr id="6" name="文本框 5"/>
          <p:cNvSpPr txBox="1"/>
          <p:nvPr userDrawn="1"/>
        </p:nvSpPr>
        <p:spPr>
          <a:xfrm>
            <a:off x="10261034" y="236622"/>
            <a:ext cx="1712327" cy="575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050" b="0" i="0" spc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INNOVATE FOR</a:t>
            </a:r>
          </a:p>
          <a:p>
            <a:pPr algn="r"/>
            <a:r>
              <a:rPr kumimoji="1" lang="en-US" altLang="zh-CN" sz="1050" b="0" i="0" spc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SUSTAINABLE FUTURE 2022</a:t>
            </a:r>
          </a:p>
        </p:txBody>
      </p:sp>
      <p:pic>
        <p:nvPicPr>
          <p:cNvPr id="2" name="图片 1" descr="MioTech Logo - CN - w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13070" y="6233795"/>
            <a:ext cx="1166495" cy="377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2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6372660" y="6513656"/>
            <a:ext cx="5600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/>
              </a:solidFill>
              <a:latin typeface="Roboto Light" panose="02000000000000000000" pitchFamily="2" charset="0"/>
            </a:endParaRPr>
          </a:p>
        </p:txBody>
      </p:sp>
      <p:sp>
        <p:nvSpPr>
          <p:cNvPr id="7" name="标题 1"/>
          <p:cNvSpPr>
            <a:spLocks noGrp="1"/>
          </p:cNvSpPr>
          <p:nvPr>
            <p:ph type="title" hasCustomPrompt="1"/>
          </p:nvPr>
        </p:nvSpPr>
        <p:spPr>
          <a:xfrm>
            <a:off x="450773" y="2421128"/>
            <a:ext cx="5645227" cy="2015743"/>
          </a:xfrm>
          <a:prstGeom prst="rect">
            <a:avLst/>
          </a:prstGeom>
        </p:spPr>
        <p:txBody>
          <a:bodyPr/>
          <a:lstStyle>
            <a:lvl1pPr algn="l">
              <a:defRPr sz="3800">
                <a:solidFill>
                  <a:schemeClr val="bg1"/>
                </a:solidFill>
                <a:latin typeface="Ubuntu" panose="020B0504030602030204" pitchFamily="34" charset="0"/>
                <a:ea typeface="Heiti SC Medium" panose="02000000000000000000" pitchFamily="2" charset="-128"/>
              </a:defRPr>
            </a:lvl1pPr>
          </a:lstStyle>
          <a:p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br>
              <a:rPr kumimoji="1" lang="en-US" altLang="zh-CN" dirty="0"/>
            </a:b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br>
              <a:rPr kumimoji="1" lang="en-US" altLang="zh-CN" dirty="0"/>
            </a:br>
            <a:r>
              <a:rPr kumimoji="1" lang="en-US" altLang="zh-CN" dirty="0"/>
              <a:t>—</a:t>
            </a:r>
            <a:endParaRPr kumimoji="1" lang="zh-CN" altLang="en-US" dirty="0"/>
          </a:p>
        </p:txBody>
      </p:sp>
      <p:sp>
        <p:nvSpPr>
          <p:cNvPr id="6" name="文本框 5"/>
          <p:cNvSpPr txBox="1"/>
          <p:nvPr userDrawn="1"/>
        </p:nvSpPr>
        <p:spPr>
          <a:xfrm>
            <a:off x="10261034" y="236622"/>
            <a:ext cx="1712327" cy="575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050" b="0" i="0" spc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INNOVATE FOR</a:t>
            </a:r>
          </a:p>
          <a:p>
            <a:pPr algn="r"/>
            <a:r>
              <a:rPr kumimoji="1" lang="en-US" altLang="zh-CN" sz="1050" b="0" i="0" spc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SUSTAINABLE FUTURE 2022</a:t>
            </a:r>
          </a:p>
        </p:txBody>
      </p:sp>
      <p:pic>
        <p:nvPicPr>
          <p:cNvPr id="2" name="图片 1" descr="MioTech Logo - CN - w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0850" y="6221730"/>
            <a:ext cx="1166495" cy="377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2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/>
        </p:nvSpPr>
        <p:spPr>
          <a:xfrm>
            <a:off x="6372660" y="6513656"/>
            <a:ext cx="5600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/>
              </a:solidFill>
              <a:latin typeface="Roboto Light" panose="02000000000000000000" pitchFamily="2" charset="0"/>
            </a:endParaRPr>
          </a:p>
        </p:txBody>
      </p:sp>
      <p:sp>
        <p:nvSpPr>
          <p:cNvPr id="14" name="标题 1"/>
          <p:cNvSpPr>
            <a:spLocks noGrp="1"/>
          </p:cNvSpPr>
          <p:nvPr>
            <p:ph type="title" hasCustomPrompt="1"/>
          </p:nvPr>
        </p:nvSpPr>
        <p:spPr>
          <a:xfrm>
            <a:off x="2885007" y="2458460"/>
            <a:ext cx="3210993" cy="1088303"/>
          </a:xfrm>
          <a:prstGeom prst="rect">
            <a:avLst/>
          </a:prstGeom>
        </p:spPr>
        <p:txBody>
          <a:bodyPr/>
          <a:lstStyle>
            <a:lvl1pPr algn="l">
              <a:defRPr sz="3800">
                <a:solidFill>
                  <a:schemeClr val="bg1"/>
                </a:solidFill>
                <a:latin typeface="Ubuntu" panose="020B0504030602030204" pitchFamily="34" charset="0"/>
                <a:ea typeface="Heiti SC Medium" panose="02000000000000000000" pitchFamily="2" charset="-128"/>
              </a:defRPr>
            </a:lvl1pPr>
          </a:lstStyle>
          <a:p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br>
              <a:rPr kumimoji="1" lang="en-US" altLang="zh-CN" dirty="0"/>
            </a:b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endParaRPr kumimoji="1" lang="zh-CN" altLang="en-US" dirty="0"/>
          </a:p>
        </p:txBody>
      </p:sp>
      <p:sp>
        <p:nvSpPr>
          <p:cNvPr id="6" name="文本框 5"/>
          <p:cNvSpPr txBox="1"/>
          <p:nvPr userDrawn="1"/>
        </p:nvSpPr>
        <p:spPr>
          <a:xfrm>
            <a:off x="10261034" y="236622"/>
            <a:ext cx="1712327" cy="575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050" b="0" i="0" spc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INNOVATE FOR</a:t>
            </a:r>
          </a:p>
          <a:p>
            <a:pPr algn="r"/>
            <a:r>
              <a:rPr kumimoji="1" lang="en-US" altLang="zh-CN" sz="1050" b="0" i="0" spc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SUSTAINABLE FUTURE 2022</a:t>
            </a:r>
          </a:p>
        </p:txBody>
      </p:sp>
      <p:pic>
        <p:nvPicPr>
          <p:cNvPr id="3" name="图片 2" descr="logo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0045" y="6395720"/>
            <a:ext cx="993140" cy="1758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talogu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6372660" y="6513656"/>
            <a:ext cx="5600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/>
              </a:solidFill>
              <a:latin typeface="Roboto Light" panose="02000000000000000000" pitchFamily="2" charset="0"/>
            </a:endParaRPr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6872848" y="1601313"/>
            <a:ext cx="4957525" cy="3655373"/>
          </a:xfrm>
          <a:prstGeom prst="rect">
            <a:avLst/>
          </a:prstGeom>
        </p:spPr>
        <p:txBody>
          <a:bodyPr/>
          <a:lstStyle>
            <a:lvl1pPr algn="l">
              <a:lnSpc>
                <a:spcPct val="150000"/>
              </a:lnSpc>
              <a:defRPr sz="2000">
                <a:solidFill>
                  <a:schemeClr val="bg1"/>
                </a:solidFill>
                <a:latin typeface="Roboto" panose="02000000000000000000" pitchFamily="2" charset="0"/>
                <a:ea typeface="Heiti SC Medium" panose="02000000000000000000" pitchFamily="2" charset="-128"/>
              </a:defRPr>
            </a:lvl1pPr>
          </a:lstStyle>
          <a:p>
            <a:r>
              <a:rPr kumimoji="1" lang="en-US" altLang="zh-CN" dirty="0"/>
              <a:t>01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br>
              <a:rPr kumimoji="1" lang="en-US" altLang="zh-CN" dirty="0"/>
            </a:br>
            <a:r>
              <a:rPr kumimoji="1" lang="en-US" altLang="zh-CN" dirty="0"/>
              <a:t>02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br>
              <a:rPr kumimoji="1" lang="en-US" altLang="zh-CN" dirty="0"/>
            </a:br>
            <a:r>
              <a:rPr kumimoji="1" lang="en-US" altLang="zh-CN" dirty="0"/>
              <a:t>03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br>
              <a:rPr kumimoji="1" lang="en-US" altLang="zh-CN" dirty="0"/>
            </a:br>
            <a:r>
              <a:rPr kumimoji="1" lang="en-US" altLang="zh-CN" dirty="0"/>
              <a:t>04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br>
              <a:rPr kumimoji="1" lang="en-US" altLang="zh-CN" dirty="0"/>
            </a:br>
            <a:r>
              <a:rPr kumimoji="1" lang="en-US" altLang="zh-CN" dirty="0"/>
              <a:t>05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br>
              <a:rPr kumimoji="1" lang="en-US" altLang="zh-CN" dirty="0"/>
            </a:br>
            <a:r>
              <a:rPr kumimoji="1" lang="en-US" altLang="zh-CN" dirty="0"/>
              <a:t>……</a:t>
            </a:r>
            <a:endParaRPr kumimoji="1"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367" y="6155209"/>
            <a:ext cx="385795" cy="466169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0261034" y="236622"/>
            <a:ext cx="1712327" cy="575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050" b="0" i="0" spc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INNOVATE FOR</a:t>
            </a:r>
          </a:p>
          <a:p>
            <a:pPr algn="r"/>
            <a:r>
              <a:rPr kumimoji="1" lang="en-US" altLang="zh-CN" sz="1050" b="0" i="0" spc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SUSTAINABLE FUTURE 2022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1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368" y="6155209"/>
            <a:ext cx="385795" cy="466169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92693" y="915982"/>
            <a:ext cx="4731027" cy="518762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chemeClr val="tx1"/>
                </a:solidFill>
                <a:latin typeface="Ubuntu" panose="020B0504030602030204" pitchFamily="34" charset="0"/>
                <a:ea typeface="Heiti SC Medium" panose="02000000000000000000" pitchFamily="2" charset="-128"/>
              </a:defRPr>
            </a:lvl1pPr>
          </a:lstStyle>
          <a:p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endParaRPr kumimoji="1" lang="zh-CN" altLang="en-US" dirty="0"/>
          </a:p>
        </p:txBody>
      </p:sp>
      <p:sp>
        <p:nvSpPr>
          <p:cNvPr id="7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392693" y="531043"/>
            <a:ext cx="4731026" cy="3338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latin typeface="Ubuntu" panose="020B05040306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en-US" altLang="zh-CN" dirty="0" err="1"/>
              <a:t>Subtittle</a:t>
            </a:r>
            <a:endParaRPr kumimoji="1" lang="zh-CN" altLang="en-US" dirty="0"/>
          </a:p>
        </p:txBody>
      </p:sp>
      <p:sp>
        <p:nvSpPr>
          <p:cNvPr id="8" name="文本框 7"/>
          <p:cNvSpPr txBox="1"/>
          <p:nvPr userDrawn="1"/>
        </p:nvSpPr>
        <p:spPr>
          <a:xfrm>
            <a:off x="7722235" y="6513830"/>
            <a:ext cx="425069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>
                  <a:lumMod val="75000"/>
                </a:schemeClr>
              </a:solidFill>
              <a:latin typeface="Roboto Light" panose="02000000000000000000" pitchFamily="2" charset="0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4337899" y="6529045"/>
            <a:ext cx="33842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700" b="0" i="0" spc="0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INNOVATE FOR A SUSTAINABLE FUTURE 2021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2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 userDrawn="1"/>
        </p:nvSpPr>
        <p:spPr>
          <a:xfrm>
            <a:off x="7683500" y="6513830"/>
            <a:ext cx="428942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>
                  <a:lumMod val="75000"/>
                </a:schemeClr>
              </a:solidFill>
              <a:latin typeface="Roboto Light" panose="02000000000000000000" pitchFamily="2" charset="0"/>
            </a:endParaRPr>
          </a:p>
        </p:txBody>
      </p:sp>
      <p:sp>
        <p:nvSpPr>
          <p:cNvPr id="13" name="标题 1"/>
          <p:cNvSpPr>
            <a:spLocks noGrp="1"/>
          </p:cNvSpPr>
          <p:nvPr>
            <p:ph type="title" hasCustomPrompt="1"/>
          </p:nvPr>
        </p:nvSpPr>
        <p:spPr>
          <a:xfrm>
            <a:off x="1418762" y="983218"/>
            <a:ext cx="4731027" cy="518762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chemeClr val="tx1"/>
                </a:solidFill>
                <a:latin typeface="Ubuntu" panose="020B0504030602030204" pitchFamily="34" charset="0"/>
                <a:ea typeface="Heiti SC Medium" panose="02000000000000000000" pitchFamily="2" charset="-128"/>
              </a:defRPr>
            </a:lvl1pPr>
          </a:lstStyle>
          <a:p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endParaRPr kumimoji="1" lang="zh-CN" altLang="en-US" dirty="0"/>
          </a:p>
        </p:txBody>
      </p:sp>
      <p:sp>
        <p:nvSpPr>
          <p:cNvPr id="14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418762" y="598279"/>
            <a:ext cx="4731026" cy="3338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latin typeface="Ubuntu" panose="020B05040306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en-US" altLang="zh-CN" dirty="0" err="1"/>
              <a:t>Subtittle</a:t>
            </a:r>
            <a:endParaRPr kumimoji="1" lang="zh-CN" altLang="en-US" dirty="0"/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367" y="6155209"/>
            <a:ext cx="385795" cy="466169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4337899" y="6529045"/>
            <a:ext cx="33842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700" b="0" i="0" spc="0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INNOVATE FOR A SUSTAINABLE FUTURE 2021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3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 userDrawn="1"/>
        </p:nvSpPr>
        <p:spPr>
          <a:xfrm>
            <a:off x="7722235" y="6513830"/>
            <a:ext cx="425069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>
                  <a:lumMod val="75000"/>
                </a:schemeClr>
              </a:solidFill>
              <a:latin typeface="Roboto Light" panose="02000000000000000000" pitchFamily="2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367" y="6155209"/>
            <a:ext cx="385795" cy="466169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>
            <p:ph type="title" hasCustomPrompt="1"/>
          </p:nvPr>
        </p:nvSpPr>
        <p:spPr>
          <a:xfrm>
            <a:off x="298564" y="741170"/>
            <a:ext cx="3251460" cy="1800324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chemeClr val="bg1"/>
                </a:solidFill>
                <a:latin typeface="Ubuntu" panose="020B0504030602030204" pitchFamily="34" charset="0"/>
                <a:ea typeface="Heiti SC Medium" panose="02000000000000000000" pitchFamily="2" charset="-128"/>
              </a:defRPr>
            </a:lvl1pPr>
          </a:lstStyle>
          <a:p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br>
              <a:rPr kumimoji="1" lang="en-US" altLang="zh-CN" dirty="0"/>
            </a:b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endParaRPr kumimoji="1" lang="zh-CN" altLang="en-US" dirty="0"/>
          </a:p>
        </p:txBody>
      </p:sp>
      <p:sp>
        <p:nvSpPr>
          <p:cNvPr id="6" name="文本框 5"/>
          <p:cNvSpPr txBox="1"/>
          <p:nvPr userDrawn="1"/>
        </p:nvSpPr>
        <p:spPr>
          <a:xfrm>
            <a:off x="4337899" y="6529045"/>
            <a:ext cx="33842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700" b="0" i="0" spc="0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INNOVATE FOR A SUSTAINABLE FUTURE 2021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4368" y="6155209"/>
            <a:ext cx="385795" cy="466169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7743190" y="6513830"/>
            <a:ext cx="422973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>
                  <a:lumMod val="75000"/>
                </a:schemeClr>
              </a:solidFill>
              <a:latin typeface="Roboto Light" panose="02000000000000000000" pitchFamily="2" charset="0"/>
            </a:endParaRPr>
          </a:p>
        </p:txBody>
      </p:sp>
      <p:sp>
        <p:nvSpPr>
          <p:cNvPr id="6" name="文本框 5"/>
          <p:cNvSpPr txBox="1"/>
          <p:nvPr userDrawn="1"/>
        </p:nvSpPr>
        <p:spPr>
          <a:xfrm>
            <a:off x="4337899" y="6529045"/>
            <a:ext cx="33842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700" b="0" i="0" spc="0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INNOVATE FOR A SUSTAINABLE FUTURE 2021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4368" y="6155209"/>
            <a:ext cx="385795" cy="466169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7562215" y="6513830"/>
            <a:ext cx="441071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>
                  <a:lumMod val="75000"/>
                </a:schemeClr>
              </a:solidFill>
              <a:latin typeface="Roboto Light" panose="02000000000000000000" pitchFamily="2" charset="0"/>
            </a:endParaRPr>
          </a:p>
        </p:txBody>
      </p:sp>
      <p:sp>
        <p:nvSpPr>
          <p:cNvPr id="6" name="图片占位符 2"/>
          <p:cNvSpPr>
            <a:spLocks noGrp="1"/>
          </p:cNvSpPr>
          <p:nvPr>
            <p:ph type="pic" idx="1"/>
          </p:nvPr>
        </p:nvSpPr>
        <p:spPr>
          <a:xfrm>
            <a:off x="769576" y="1118054"/>
            <a:ext cx="3288074" cy="2459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769576" y="3577589"/>
            <a:ext cx="3288074" cy="2057401"/>
          </a:xfrm>
          <a:prstGeom prst="rect">
            <a:avLst/>
          </a:prstGeom>
          <a:blipFill dpi="0" rotWithShape="1">
            <a:blip r:embed="rId3">
              <a:alphaModFix amt="6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0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904914" y="3920491"/>
            <a:ext cx="3038435" cy="1451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latin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en-GB" altLang="zh-CN" dirty="0"/>
              <a:t>Lorem ipsum dolor sit </a:t>
            </a:r>
            <a:r>
              <a:rPr kumimoji="1" lang="en-GB" altLang="zh-CN" dirty="0" err="1"/>
              <a:t>amet</a:t>
            </a:r>
            <a:r>
              <a:rPr kumimoji="1" lang="en-GB" altLang="zh-CN" dirty="0"/>
              <a:t>, </a:t>
            </a:r>
            <a:r>
              <a:rPr kumimoji="1" lang="en-GB" altLang="zh-CN" dirty="0" err="1"/>
              <a:t>consectetur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adipiscing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elit</a:t>
            </a:r>
            <a:r>
              <a:rPr kumimoji="1" lang="en-GB" altLang="zh-CN" dirty="0"/>
              <a:t>, sed do </a:t>
            </a:r>
            <a:r>
              <a:rPr kumimoji="1" lang="en-GB" altLang="zh-CN" dirty="0" err="1"/>
              <a:t>eiusmod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tempor</a:t>
            </a:r>
            <a:r>
              <a:rPr kumimoji="1" lang="en-GB" altLang="zh-CN" dirty="0"/>
              <a:t> dolor </a:t>
            </a:r>
            <a:r>
              <a:rPr kumimoji="1" lang="en-GB" altLang="zh-CN" dirty="0" err="1"/>
              <a:t>incididunt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labore</a:t>
            </a:r>
            <a:r>
              <a:rPr kumimoji="1" lang="en-GB" altLang="zh-CN" dirty="0"/>
              <a:t> dolore magna </a:t>
            </a:r>
            <a:r>
              <a:rPr kumimoji="1" lang="en-GB" altLang="zh-CN" dirty="0" err="1"/>
              <a:t>aliqua</a:t>
            </a:r>
            <a:r>
              <a:rPr kumimoji="1" lang="en-GB" altLang="zh-CN" dirty="0"/>
              <a:t>.</a:t>
            </a:r>
          </a:p>
        </p:txBody>
      </p:sp>
      <p:sp>
        <p:nvSpPr>
          <p:cNvPr id="11" name="图片占位符 2"/>
          <p:cNvSpPr>
            <a:spLocks noGrp="1"/>
          </p:cNvSpPr>
          <p:nvPr>
            <p:ph type="pic" idx="10" hasCustomPrompt="1"/>
          </p:nvPr>
        </p:nvSpPr>
        <p:spPr>
          <a:xfrm>
            <a:off x="4450927" y="1129930"/>
            <a:ext cx="3288074" cy="2459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zh-CN" altLang="en-US" dirty="0"/>
              <a:t>图片</a:t>
            </a:r>
          </a:p>
        </p:txBody>
      </p:sp>
      <p:sp>
        <p:nvSpPr>
          <p:cNvPr id="12" name="矩形 11"/>
          <p:cNvSpPr/>
          <p:nvPr userDrawn="1"/>
        </p:nvSpPr>
        <p:spPr>
          <a:xfrm>
            <a:off x="4450927" y="3589465"/>
            <a:ext cx="3288074" cy="2057401"/>
          </a:xfrm>
          <a:prstGeom prst="rect">
            <a:avLst/>
          </a:prstGeom>
          <a:blipFill dpi="0" rotWithShape="1">
            <a:blip r:embed="rId3">
              <a:alphaModFix amt="6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文本占位符 3"/>
          <p:cNvSpPr>
            <a:spLocks noGrp="1"/>
          </p:cNvSpPr>
          <p:nvPr>
            <p:ph type="body" sz="half" idx="11" hasCustomPrompt="1"/>
          </p:nvPr>
        </p:nvSpPr>
        <p:spPr>
          <a:xfrm>
            <a:off x="4586265" y="3932367"/>
            <a:ext cx="3038435" cy="1451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en-GB" altLang="zh-CN" dirty="0"/>
              <a:t>Lorem ipsum dolor sit </a:t>
            </a:r>
            <a:r>
              <a:rPr kumimoji="1" lang="en-GB" altLang="zh-CN" dirty="0" err="1"/>
              <a:t>amet</a:t>
            </a:r>
            <a:r>
              <a:rPr kumimoji="1" lang="en-GB" altLang="zh-CN" dirty="0"/>
              <a:t>, </a:t>
            </a:r>
            <a:r>
              <a:rPr kumimoji="1" lang="en-GB" altLang="zh-CN" dirty="0" err="1"/>
              <a:t>consectetur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adipiscing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elit</a:t>
            </a:r>
            <a:r>
              <a:rPr kumimoji="1" lang="en-GB" altLang="zh-CN" dirty="0"/>
              <a:t>, sed do </a:t>
            </a:r>
            <a:r>
              <a:rPr kumimoji="1" lang="en-GB" altLang="zh-CN" dirty="0" err="1"/>
              <a:t>eiusmod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tempor</a:t>
            </a:r>
            <a:r>
              <a:rPr kumimoji="1" lang="en-GB" altLang="zh-CN" dirty="0"/>
              <a:t> dolor </a:t>
            </a:r>
            <a:r>
              <a:rPr kumimoji="1" lang="en-GB" altLang="zh-CN" dirty="0" err="1"/>
              <a:t>incididunt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labore</a:t>
            </a:r>
            <a:r>
              <a:rPr kumimoji="1" lang="en-GB" altLang="zh-CN" dirty="0"/>
              <a:t> dolore magna </a:t>
            </a:r>
            <a:r>
              <a:rPr kumimoji="1" lang="en-GB" altLang="zh-CN" dirty="0" err="1"/>
              <a:t>aliqua</a:t>
            </a:r>
            <a:r>
              <a:rPr kumimoji="1" lang="en-GB" altLang="zh-CN" dirty="0"/>
              <a:t>.</a:t>
            </a:r>
          </a:p>
        </p:txBody>
      </p:sp>
      <p:sp>
        <p:nvSpPr>
          <p:cNvPr id="14" name="图片占位符 2"/>
          <p:cNvSpPr>
            <a:spLocks noGrp="1"/>
          </p:cNvSpPr>
          <p:nvPr>
            <p:ph type="pic" idx="12" hasCustomPrompt="1"/>
          </p:nvPr>
        </p:nvSpPr>
        <p:spPr>
          <a:xfrm>
            <a:off x="8108527" y="1129930"/>
            <a:ext cx="3288074" cy="2459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zh-CN" altLang="en-US" dirty="0"/>
              <a:t>图片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8108527" y="3589465"/>
            <a:ext cx="3288074" cy="2057401"/>
          </a:xfrm>
          <a:prstGeom prst="rect">
            <a:avLst/>
          </a:prstGeom>
          <a:blipFill dpi="0" rotWithShape="1">
            <a:blip r:embed="rId3">
              <a:alphaModFix amt="6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文本占位符 3"/>
          <p:cNvSpPr>
            <a:spLocks noGrp="1"/>
          </p:cNvSpPr>
          <p:nvPr>
            <p:ph type="body" sz="half" idx="13" hasCustomPrompt="1"/>
          </p:nvPr>
        </p:nvSpPr>
        <p:spPr>
          <a:xfrm>
            <a:off x="8243865" y="3932367"/>
            <a:ext cx="3038435" cy="1451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en-GB" altLang="zh-CN" dirty="0"/>
              <a:t>Lorem ipsum dolor sit </a:t>
            </a:r>
            <a:r>
              <a:rPr kumimoji="1" lang="en-GB" altLang="zh-CN" dirty="0" err="1"/>
              <a:t>amet</a:t>
            </a:r>
            <a:r>
              <a:rPr kumimoji="1" lang="en-GB" altLang="zh-CN" dirty="0"/>
              <a:t>, </a:t>
            </a:r>
            <a:r>
              <a:rPr kumimoji="1" lang="en-GB" altLang="zh-CN" dirty="0" err="1"/>
              <a:t>consectetur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adipiscing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elit</a:t>
            </a:r>
            <a:r>
              <a:rPr kumimoji="1" lang="en-GB" altLang="zh-CN" dirty="0"/>
              <a:t>, sed do </a:t>
            </a:r>
            <a:r>
              <a:rPr kumimoji="1" lang="en-GB" altLang="zh-CN" dirty="0" err="1"/>
              <a:t>eiusmod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tempor</a:t>
            </a:r>
            <a:r>
              <a:rPr kumimoji="1" lang="en-GB" altLang="zh-CN" dirty="0"/>
              <a:t> dolor </a:t>
            </a:r>
            <a:r>
              <a:rPr kumimoji="1" lang="en-GB" altLang="zh-CN" dirty="0" err="1"/>
              <a:t>incididunt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labore</a:t>
            </a:r>
            <a:r>
              <a:rPr kumimoji="1" lang="en-GB" altLang="zh-CN" dirty="0"/>
              <a:t> dolore magna </a:t>
            </a:r>
            <a:r>
              <a:rPr kumimoji="1" lang="en-GB" altLang="zh-CN" dirty="0" err="1"/>
              <a:t>aliqua</a:t>
            </a:r>
            <a:r>
              <a:rPr kumimoji="1" lang="en-GB" altLang="zh-CN" dirty="0"/>
              <a:t>.</a:t>
            </a:r>
          </a:p>
        </p:txBody>
      </p:sp>
      <p:sp>
        <p:nvSpPr>
          <p:cNvPr id="17" name="文本框 16"/>
          <p:cNvSpPr txBox="1"/>
          <p:nvPr userDrawn="1"/>
        </p:nvSpPr>
        <p:spPr>
          <a:xfrm>
            <a:off x="4337899" y="6529045"/>
            <a:ext cx="33842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700" b="0" i="0" spc="0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INNOVATE FOR A SUSTAINABLE FUTURE 2021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4368" y="6155209"/>
            <a:ext cx="385795" cy="466169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7372350" y="6513830"/>
            <a:ext cx="460057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>
                  <a:lumMod val="75000"/>
                </a:schemeClr>
              </a:solidFill>
              <a:latin typeface="Roboto Light" panose="02000000000000000000" pitchFamily="2" charset="0"/>
            </a:endParaRPr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788894" y="638620"/>
            <a:ext cx="2538922" cy="935347"/>
          </a:xfrm>
          <a:prstGeom prst="rect">
            <a:avLst/>
          </a:prstGeom>
        </p:spPr>
        <p:txBody>
          <a:bodyPr/>
          <a:lstStyle>
            <a:lvl1pPr algn="l">
              <a:defRPr sz="2800" b="0" i="0">
                <a:solidFill>
                  <a:schemeClr val="tx1"/>
                </a:solidFill>
                <a:latin typeface="Ubuntu Medium" panose="020B0504030602030204" pitchFamily="34" charset="0"/>
                <a:ea typeface="Heiti SC Medium" panose="02000000000000000000" pitchFamily="2" charset="-128"/>
              </a:defRPr>
            </a:lvl1pPr>
          </a:lstStyle>
          <a:p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br>
              <a:rPr kumimoji="1" lang="en-US" altLang="zh-CN" dirty="0"/>
            </a:b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endParaRPr kumimoji="1" lang="zh-CN" altLang="en-US" dirty="0"/>
          </a:p>
        </p:txBody>
      </p:sp>
      <p:sp>
        <p:nvSpPr>
          <p:cNvPr id="7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788894" y="1679108"/>
            <a:ext cx="2538922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>
                <a:latin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kumimoji="1" lang="en-GB" altLang="zh-CN" dirty="0"/>
              <a:t>Lorem ipsum dolor sit </a:t>
            </a:r>
            <a:r>
              <a:rPr kumimoji="1" lang="en-GB" altLang="zh-CN" dirty="0" err="1"/>
              <a:t>amet</a:t>
            </a:r>
            <a:r>
              <a:rPr kumimoji="1" lang="en-GB" altLang="zh-CN" dirty="0"/>
              <a:t>, </a:t>
            </a:r>
            <a:r>
              <a:rPr kumimoji="1" lang="en-GB" altLang="zh-CN" dirty="0" err="1"/>
              <a:t>consectetur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adipiscing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elit</a:t>
            </a:r>
            <a:r>
              <a:rPr kumimoji="1" lang="en-GB" altLang="zh-CN" dirty="0"/>
              <a:t>, sed do </a:t>
            </a:r>
            <a:r>
              <a:rPr kumimoji="1" lang="en-GB" altLang="zh-CN" dirty="0" err="1"/>
              <a:t>eiusmod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tempor</a:t>
            </a:r>
            <a:r>
              <a:rPr kumimoji="1" lang="en-GB" altLang="zh-CN" dirty="0"/>
              <a:t> dolor </a:t>
            </a:r>
            <a:r>
              <a:rPr kumimoji="1" lang="en-GB" altLang="zh-CN" dirty="0" err="1"/>
              <a:t>incididunt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labore</a:t>
            </a:r>
            <a:r>
              <a:rPr kumimoji="1" lang="en-GB" altLang="zh-CN" dirty="0"/>
              <a:t> dolore magna </a:t>
            </a:r>
            <a:r>
              <a:rPr kumimoji="1" lang="en-GB" altLang="zh-CN" dirty="0" err="1"/>
              <a:t>aliqua</a:t>
            </a:r>
            <a:r>
              <a:rPr kumimoji="1" lang="en-GB" altLang="zh-CN" dirty="0"/>
              <a:t>.</a:t>
            </a:r>
          </a:p>
        </p:txBody>
      </p:sp>
      <p:sp>
        <p:nvSpPr>
          <p:cNvPr id="10" name="文本占位符 14"/>
          <p:cNvSpPr>
            <a:spLocks noGrp="1"/>
          </p:cNvSpPr>
          <p:nvPr>
            <p:ph type="body" sz="quarter" idx="10" hasCustomPrompt="1"/>
          </p:nvPr>
        </p:nvSpPr>
        <p:spPr>
          <a:xfrm>
            <a:off x="4186240" y="2814639"/>
            <a:ext cx="614362" cy="4916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Ubuntu" panose="020B0504030602030204" pitchFamily="34" charset="0"/>
              </a:defRPr>
            </a:lvl1pPr>
          </a:lstStyle>
          <a:p>
            <a:pPr lvl="0"/>
            <a:r>
              <a:rPr kumimoji="1" lang="en-US" altLang="zh-CN" dirty="0"/>
              <a:t>01</a:t>
            </a:r>
            <a:endParaRPr kumimoji="1" lang="zh-CN" altLang="en-US" dirty="0"/>
          </a:p>
        </p:txBody>
      </p:sp>
      <p:sp>
        <p:nvSpPr>
          <p:cNvPr id="11" name="文本占位符 14"/>
          <p:cNvSpPr>
            <a:spLocks noGrp="1"/>
          </p:cNvSpPr>
          <p:nvPr>
            <p:ph type="body" sz="quarter" idx="11" hasCustomPrompt="1"/>
          </p:nvPr>
        </p:nvSpPr>
        <p:spPr>
          <a:xfrm>
            <a:off x="4186240" y="3386139"/>
            <a:ext cx="2243136" cy="3000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Ubuntu" panose="020B0504030602030204" pitchFamily="34" charset="0"/>
              </a:defRPr>
            </a:lvl1pPr>
          </a:lstStyle>
          <a:p>
            <a:pPr lvl="0"/>
            <a:r>
              <a:rPr kumimoji="1" lang="en-US" altLang="zh-CN" dirty="0"/>
              <a:t>Subtitle</a:t>
            </a:r>
            <a:endParaRPr kumimoji="1" lang="zh-CN" altLang="en-US" dirty="0"/>
          </a:p>
        </p:txBody>
      </p:sp>
      <p:sp>
        <p:nvSpPr>
          <p:cNvPr id="12" name="文本占位符 14"/>
          <p:cNvSpPr>
            <a:spLocks noGrp="1"/>
          </p:cNvSpPr>
          <p:nvPr>
            <p:ph type="body" sz="quarter" idx="12" hasCustomPrompt="1"/>
          </p:nvPr>
        </p:nvSpPr>
        <p:spPr>
          <a:xfrm>
            <a:off x="4186240" y="3766019"/>
            <a:ext cx="2243136" cy="13144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</a:defRPr>
            </a:lvl1pPr>
          </a:lstStyle>
          <a:p>
            <a:pPr lvl="0"/>
            <a:r>
              <a:rPr kumimoji="1" lang="en-GB" altLang="zh-CN" dirty="0"/>
              <a:t>Lorem ipsum dolor sit </a:t>
            </a:r>
            <a:r>
              <a:rPr kumimoji="1" lang="en-GB" altLang="zh-CN" dirty="0" err="1"/>
              <a:t>amet</a:t>
            </a:r>
            <a:r>
              <a:rPr kumimoji="1" lang="en-GB" altLang="zh-CN" dirty="0"/>
              <a:t>, </a:t>
            </a:r>
            <a:r>
              <a:rPr kumimoji="1" lang="en-GB" altLang="zh-CN" dirty="0" err="1"/>
              <a:t>consectetur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adipiscing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elit</a:t>
            </a:r>
            <a:r>
              <a:rPr kumimoji="1" lang="en-GB" altLang="zh-CN" dirty="0"/>
              <a:t>, sed do </a:t>
            </a:r>
            <a:r>
              <a:rPr kumimoji="1" lang="en-GB" altLang="zh-CN" dirty="0" err="1"/>
              <a:t>eiusmod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tempor</a:t>
            </a:r>
            <a:r>
              <a:rPr kumimoji="1" lang="en-GB" altLang="zh-CN" dirty="0"/>
              <a:t> dolor </a:t>
            </a:r>
            <a:r>
              <a:rPr kumimoji="1" lang="en-GB" altLang="zh-CN" dirty="0" err="1"/>
              <a:t>incididunt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labore</a:t>
            </a:r>
            <a:r>
              <a:rPr kumimoji="1" lang="en-GB" altLang="zh-CN" dirty="0"/>
              <a:t> dolore magna </a:t>
            </a:r>
            <a:r>
              <a:rPr kumimoji="1" lang="en-GB" altLang="zh-CN" dirty="0" err="1"/>
              <a:t>aliqua</a:t>
            </a:r>
            <a:r>
              <a:rPr kumimoji="1" lang="en-GB" altLang="zh-CN" dirty="0"/>
              <a:t>.</a:t>
            </a:r>
          </a:p>
        </p:txBody>
      </p:sp>
      <p:sp>
        <p:nvSpPr>
          <p:cNvPr id="13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6757990" y="2814639"/>
            <a:ext cx="614362" cy="4916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Ubuntu" panose="020B0504030602030204" pitchFamily="34" charset="0"/>
              </a:defRPr>
            </a:lvl1pPr>
          </a:lstStyle>
          <a:p>
            <a:pPr lvl="0"/>
            <a:r>
              <a:rPr kumimoji="1" lang="en-US" altLang="zh-CN" dirty="0"/>
              <a:t>02</a:t>
            </a:r>
            <a:endParaRPr kumimoji="1" lang="zh-CN" altLang="en-US" dirty="0"/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4" hasCustomPrompt="1"/>
          </p:nvPr>
        </p:nvSpPr>
        <p:spPr>
          <a:xfrm>
            <a:off x="6757990" y="3386139"/>
            <a:ext cx="2243136" cy="3000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Ubuntu" panose="020B0504030602030204" pitchFamily="34" charset="0"/>
              </a:defRPr>
            </a:lvl1pPr>
          </a:lstStyle>
          <a:p>
            <a:pPr lvl="0"/>
            <a:r>
              <a:rPr kumimoji="1" lang="en-US" altLang="zh-CN" dirty="0"/>
              <a:t>Subtitle</a:t>
            </a:r>
            <a:endParaRPr kumimoji="1"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5" hasCustomPrompt="1"/>
          </p:nvPr>
        </p:nvSpPr>
        <p:spPr>
          <a:xfrm>
            <a:off x="6757990" y="3766019"/>
            <a:ext cx="2243136" cy="13144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</a:defRPr>
            </a:lvl1pPr>
          </a:lstStyle>
          <a:p>
            <a:pPr lvl="0"/>
            <a:r>
              <a:rPr kumimoji="1" lang="en-GB" altLang="zh-CN" dirty="0"/>
              <a:t>Lorem ipsum dolor sit </a:t>
            </a:r>
            <a:r>
              <a:rPr kumimoji="1" lang="en-GB" altLang="zh-CN" dirty="0" err="1"/>
              <a:t>amet</a:t>
            </a:r>
            <a:r>
              <a:rPr kumimoji="1" lang="en-GB" altLang="zh-CN" dirty="0"/>
              <a:t>, </a:t>
            </a:r>
            <a:r>
              <a:rPr kumimoji="1" lang="en-GB" altLang="zh-CN" dirty="0" err="1"/>
              <a:t>consectetur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adipiscing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elit</a:t>
            </a:r>
            <a:r>
              <a:rPr kumimoji="1" lang="en-GB" altLang="zh-CN" dirty="0"/>
              <a:t>, sed do </a:t>
            </a:r>
            <a:r>
              <a:rPr kumimoji="1" lang="en-GB" altLang="zh-CN" dirty="0" err="1"/>
              <a:t>eiusmod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tempor</a:t>
            </a:r>
            <a:r>
              <a:rPr kumimoji="1" lang="en-GB" altLang="zh-CN" dirty="0"/>
              <a:t> dolor </a:t>
            </a:r>
            <a:r>
              <a:rPr kumimoji="1" lang="en-GB" altLang="zh-CN" dirty="0" err="1"/>
              <a:t>incididunt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labore</a:t>
            </a:r>
            <a:r>
              <a:rPr kumimoji="1" lang="en-GB" altLang="zh-CN" dirty="0"/>
              <a:t> dolore magna </a:t>
            </a:r>
            <a:r>
              <a:rPr kumimoji="1" lang="en-GB" altLang="zh-CN" dirty="0" err="1"/>
              <a:t>aliqua</a:t>
            </a:r>
            <a:r>
              <a:rPr kumimoji="1" lang="en-GB" altLang="zh-CN" dirty="0"/>
              <a:t>.</a:t>
            </a:r>
          </a:p>
        </p:txBody>
      </p:sp>
      <p:sp>
        <p:nvSpPr>
          <p:cNvPr id="16" name="文本占位符 14"/>
          <p:cNvSpPr>
            <a:spLocks noGrp="1"/>
          </p:cNvSpPr>
          <p:nvPr>
            <p:ph type="body" sz="quarter" idx="16" hasCustomPrompt="1"/>
          </p:nvPr>
        </p:nvSpPr>
        <p:spPr>
          <a:xfrm>
            <a:off x="9358315" y="2814639"/>
            <a:ext cx="614362" cy="4916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Ubuntu" panose="020B0504030602030204" pitchFamily="34" charset="0"/>
              </a:defRPr>
            </a:lvl1pPr>
          </a:lstStyle>
          <a:p>
            <a:pPr lvl="0"/>
            <a:r>
              <a:rPr kumimoji="1" lang="en-US" altLang="zh-CN" dirty="0"/>
              <a:t>03</a:t>
            </a:r>
            <a:endParaRPr kumimoji="1" lang="zh-CN" altLang="en-US" dirty="0"/>
          </a:p>
        </p:txBody>
      </p:sp>
      <p:sp>
        <p:nvSpPr>
          <p:cNvPr id="17" name="文本占位符 14"/>
          <p:cNvSpPr>
            <a:spLocks noGrp="1"/>
          </p:cNvSpPr>
          <p:nvPr>
            <p:ph type="body" sz="quarter" idx="17" hasCustomPrompt="1"/>
          </p:nvPr>
        </p:nvSpPr>
        <p:spPr>
          <a:xfrm>
            <a:off x="9358315" y="3386139"/>
            <a:ext cx="2243136" cy="3000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Ubuntu" panose="020B0504030602030204" pitchFamily="34" charset="0"/>
              </a:defRPr>
            </a:lvl1pPr>
          </a:lstStyle>
          <a:p>
            <a:pPr lvl="0"/>
            <a:r>
              <a:rPr kumimoji="1" lang="en-US" altLang="zh-CN" dirty="0"/>
              <a:t>Subtitle</a:t>
            </a:r>
            <a:endParaRPr kumimoji="1" lang="zh-CN" altLang="en-US" dirty="0"/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18" hasCustomPrompt="1"/>
          </p:nvPr>
        </p:nvSpPr>
        <p:spPr>
          <a:xfrm>
            <a:off x="9358315" y="3766019"/>
            <a:ext cx="2243136" cy="13144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</a:defRPr>
            </a:lvl1pPr>
          </a:lstStyle>
          <a:p>
            <a:pPr lvl="0"/>
            <a:r>
              <a:rPr kumimoji="1" lang="en-GB" altLang="zh-CN" dirty="0"/>
              <a:t>Lorem ipsum dolor sit </a:t>
            </a:r>
            <a:r>
              <a:rPr kumimoji="1" lang="en-GB" altLang="zh-CN" dirty="0" err="1"/>
              <a:t>amet</a:t>
            </a:r>
            <a:r>
              <a:rPr kumimoji="1" lang="en-GB" altLang="zh-CN" dirty="0"/>
              <a:t>, </a:t>
            </a:r>
            <a:r>
              <a:rPr kumimoji="1" lang="en-GB" altLang="zh-CN" dirty="0" err="1"/>
              <a:t>consectetur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adipiscing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elit</a:t>
            </a:r>
            <a:r>
              <a:rPr kumimoji="1" lang="en-GB" altLang="zh-CN" dirty="0"/>
              <a:t>, sed do </a:t>
            </a:r>
            <a:r>
              <a:rPr kumimoji="1" lang="en-GB" altLang="zh-CN" dirty="0" err="1"/>
              <a:t>eiusmod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tempor</a:t>
            </a:r>
            <a:r>
              <a:rPr kumimoji="1" lang="en-GB" altLang="zh-CN" dirty="0"/>
              <a:t> dolor </a:t>
            </a:r>
            <a:r>
              <a:rPr kumimoji="1" lang="en-GB" altLang="zh-CN" dirty="0" err="1"/>
              <a:t>incididunt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labore</a:t>
            </a:r>
            <a:r>
              <a:rPr kumimoji="1" lang="en-GB" altLang="zh-CN" dirty="0"/>
              <a:t> dolore magna </a:t>
            </a:r>
            <a:r>
              <a:rPr kumimoji="1" lang="en-GB" altLang="zh-CN" dirty="0" err="1"/>
              <a:t>aliqua</a:t>
            </a:r>
            <a:r>
              <a:rPr kumimoji="1" lang="en-GB" altLang="zh-CN" dirty="0"/>
              <a:t>.</a:t>
            </a: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4337899" y="6529045"/>
            <a:ext cx="33842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700" b="0" i="0" spc="0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INNOVATE FOR A SUSTAINABLE FUTURE 2021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4368" y="6155209"/>
            <a:ext cx="385795" cy="466169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7496810" y="6513830"/>
            <a:ext cx="447611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>
                  <a:lumMod val="75000"/>
                </a:schemeClr>
              </a:solidFill>
              <a:latin typeface="Roboto Light" panose="02000000000000000000" pitchFamily="2" charset="0"/>
            </a:endParaRPr>
          </a:p>
        </p:txBody>
      </p:sp>
      <p:sp>
        <p:nvSpPr>
          <p:cNvPr id="19" name="标题 1"/>
          <p:cNvSpPr>
            <a:spLocks noGrp="1"/>
          </p:cNvSpPr>
          <p:nvPr>
            <p:ph type="title" hasCustomPrompt="1"/>
          </p:nvPr>
        </p:nvSpPr>
        <p:spPr>
          <a:xfrm>
            <a:off x="3730486" y="616785"/>
            <a:ext cx="4731027" cy="518762"/>
          </a:xfrm>
          <a:prstGeom prst="rect">
            <a:avLst/>
          </a:prstGeom>
        </p:spPr>
        <p:txBody>
          <a:bodyPr/>
          <a:lstStyle>
            <a:lvl1pPr algn="ctr">
              <a:defRPr sz="2800">
                <a:solidFill>
                  <a:schemeClr val="tx1"/>
                </a:solidFill>
                <a:latin typeface="Ubuntu" panose="020B0504030602030204" pitchFamily="34" charset="0"/>
                <a:ea typeface="Heiti SC Medium" panose="02000000000000000000" pitchFamily="2" charset="-128"/>
              </a:defRPr>
            </a:lvl1pPr>
          </a:lstStyle>
          <a:p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endParaRPr kumimoji="1" lang="zh-CN" altLang="en-US" dirty="0"/>
          </a:p>
        </p:txBody>
      </p:sp>
      <p:sp>
        <p:nvSpPr>
          <p:cNvPr id="20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2783087" y="1300829"/>
            <a:ext cx="6625825" cy="51876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>
                <a:latin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kumimoji="1" lang="en-GB" altLang="zh-CN" dirty="0"/>
              <a:t>Lorem ipsum dolor sit </a:t>
            </a:r>
            <a:r>
              <a:rPr kumimoji="1" lang="en-GB" altLang="zh-CN" dirty="0" err="1"/>
              <a:t>amet</a:t>
            </a:r>
            <a:r>
              <a:rPr kumimoji="1" lang="en-GB" altLang="zh-CN" dirty="0"/>
              <a:t>, </a:t>
            </a:r>
            <a:r>
              <a:rPr kumimoji="1" lang="en-GB" altLang="zh-CN" dirty="0" err="1"/>
              <a:t>consectetur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adipiscing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elit</a:t>
            </a:r>
            <a:r>
              <a:rPr kumimoji="1" lang="en-GB" altLang="zh-CN" dirty="0"/>
              <a:t>, sed do </a:t>
            </a:r>
            <a:r>
              <a:rPr kumimoji="1" lang="en-GB" altLang="zh-CN" dirty="0" err="1"/>
              <a:t>eiusmod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tempor</a:t>
            </a:r>
            <a:r>
              <a:rPr kumimoji="1" lang="en-GB" altLang="zh-CN" dirty="0"/>
              <a:t> dolor </a:t>
            </a:r>
            <a:r>
              <a:rPr kumimoji="1" lang="en-GB" altLang="zh-CN" dirty="0" err="1"/>
              <a:t>incididunt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labore</a:t>
            </a:r>
            <a:r>
              <a:rPr kumimoji="1" lang="en-GB" altLang="zh-CN" dirty="0"/>
              <a:t> dolore magna </a:t>
            </a:r>
            <a:r>
              <a:rPr kumimoji="1" lang="en-GB" altLang="zh-CN" dirty="0" err="1"/>
              <a:t>aliqua</a:t>
            </a:r>
            <a:r>
              <a:rPr kumimoji="1" lang="en-GB" altLang="zh-CN" dirty="0"/>
              <a:t>.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37899" y="6529045"/>
            <a:ext cx="33842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700" b="0" i="0" spc="0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INNOVATE FOR A SUSTAINABLE FUTURE 2021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4368" y="6155209"/>
            <a:ext cx="385795" cy="466169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6738620" y="6513830"/>
            <a:ext cx="523430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>
                  <a:lumMod val="75000"/>
                </a:schemeClr>
              </a:solidFill>
              <a:latin typeface="Roboto Light" panose="02000000000000000000" pitchFamily="2" charset="0"/>
            </a:endParaRPr>
          </a:p>
        </p:txBody>
      </p:sp>
      <p:sp>
        <p:nvSpPr>
          <p:cNvPr id="11" name="标题 1"/>
          <p:cNvSpPr>
            <a:spLocks noGrp="1"/>
          </p:cNvSpPr>
          <p:nvPr>
            <p:ph type="title" hasCustomPrompt="1"/>
          </p:nvPr>
        </p:nvSpPr>
        <p:spPr>
          <a:xfrm>
            <a:off x="539064" y="585866"/>
            <a:ext cx="2365514" cy="880939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chemeClr val="tx1"/>
                </a:solidFill>
                <a:latin typeface="Ubuntu" panose="020B0504030602030204" pitchFamily="34" charset="0"/>
                <a:ea typeface="Heiti SC Medium" panose="02000000000000000000" pitchFamily="2" charset="-128"/>
              </a:defRPr>
            </a:lvl1pPr>
          </a:lstStyle>
          <a:p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endParaRPr kumimoji="1" lang="zh-CN" altLang="en-US" dirty="0"/>
          </a:p>
        </p:txBody>
      </p:sp>
      <p:sp>
        <p:nvSpPr>
          <p:cNvPr id="12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5297214" y="585866"/>
            <a:ext cx="6355722" cy="88093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latin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kumimoji="1" lang="en-GB" altLang="zh-CN" dirty="0"/>
              <a:t>Lorem ipsum dolor sit </a:t>
            </a:r>
            <a:r>
              <a:rPr kumimoji="1" lang="en-GB" altLang="zh-CN" dirty="0" err="1"/>
              <a:t>amet</a:t>
            </a:r>
            <a:r>
              <a:rPr kumimoji="1" lang="en-GB" altLang="zh-CN" dirty="0"/>
              <a:t>, </a:t>
            </a:r>
            <a:r>
              <a:rPr kumimoji="1" lang="en-GB" altLang="zh-CN" dirty="0" err="1"/>
              <a:t>consectetur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adipiscing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elit</a:t>
            </a:r>
            <a:r>
              <a:rPr kumimoji="1" lang="en-GB" altLang="zh-CN" dirty="0"/>
              <a:t>, sed do </a:t>
            </a:r>
            <a:r>
              <a:rPr kumimoji="1" lang="en-GB" altLang="zh-CN" dirty="0" err="1"/>
              <a:t>eiusmod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tempor</a:t>
            </a:r>
            <a:r>
              <a:rPr kumimoji="1" lang="en-GB" altLang="zh-CN" dirty="0"/>
              <a:t> dolor </a:t>
            </a:r>
            <a:r>
              <a:rPr kumimoji="1" lang="en-GB" altLang="zh-CN" dirty="0" err="1"/>
              <a:t>incididunt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labore</a:t>
            </a:r>
            <a:r>
              <a:rPr kumimoji="1" lang="en-GB" altLang="zh-CN" dirty="0"/>
              <a:t> dolore magna </a:t>
            </a:r>
            <a:r>
              <a:rPr kumimoji="1" lang="en-GB" altLang="zh-CN" dirty="0" err="1"/>
              <a:t>aliqua</a:t>
            </a:r>
            <a:r>
              <a:rPr kumimoji="1" lang="en-GB" altLang="zh-CN" dirty="0"/>
              <a:t>.</a:t>
            </a:r>
          </a:p>
        </p:txBody>
      </p:sp>
      <p:cxnSp>
        <p:nvCxnSpPr>
          <p:cNvPr id="13" name="直线连接符 12"/>
          <p:cNvCxnSpPr/>
          <p:nvPr userDrawn="1"/>
        </p:nvCxnSpPr>
        <p:spPr>
          <a:xfrm>
            <a:off x="5000461" y="585866"/>
            <a:ext cx="0" cy="880939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 userDrawn="1"/>
        </p:nvSpPr>
        <p:spPr>
          <a:xfrm>
            <a:off x="4337899" y="6529045"/>
            <a:ext cx="33842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700" b="0" i="0" spc="0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INNOVATE FOR A SUSTAINABLE FUTURE 2021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6372660" y="6513656"/>
            <a:ext cx="5600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/>
              </a:solidFill>
              <a:latin typeface="Roboto Light" panose="02000000000000000000" pitchFamily="2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367" y="6155209"/>
            <a:ext cx="385795" cy="466169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>
            <p:ph type="title" hasCustomPrompt="1"/>
          </p:nvPr>
        </p:nvSpPr>
        <p:spPr>
          <a:xfrm>
            <a:off x="2602302" y="3040351"/>
            <a:ext cx="6987396" cy="777298"/>
          </a:xfrm>
          <a:prstGeom prst="rect">
            <a:avLst/>
          </a:prstGeom>
        </p:spPr>
        <p:txBody>
          <a:bodyPr/>
          <a:lstStyle>
            <a:lvl1pPr algn="ctr">
              <a:defRPr sz="3800">
                <a:solidFill>
                  <a:schemeClr val="bg1"/>
                </a:solidFill>
                <a:latin typeface="Ubuntu" panose="020B0504030602030204" pitchFamily="34" charset="0"/>
                <a:ea typeface="Heiti SC Medium" panose="02000000000000000000" pitchFamily="2" charset="-128"/>
              </a:defRPr>
            </a:lvl1pPr>
          </a:lstStyle>
          <a:p>
            <a:r>
              <a:rPr kumimoji="1" lang="en-US" altLang="zh-CN" dirty="0"/>
              <a:t>Thank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</a:t>
            </a:r>
            <a:r>
              <a:rPr kumimoji="1" lang="zh-CN" altLang="en-US" dirty="0"/>
              <a:t>！</a:t>
            </a:r>
          </a:p>
        </p:txBody>
      </p:sp>
      <p:sp>
        <p:nvSpPr>
          <p:cNvPr id="6" name="文本框 5"/>
          <p:cNvSpPr txBox="1"/>
          <p:nvPr userDrawn="1"/>
        </p:nvSpPr>
        <p:spPr>
          <a:xfrm>
            <a:off x="10261034" y="236622"/>
            <a:ext cx="17123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050" b="0" i="0" spc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INNOVATE FOR</a:t>
            </a:r>
          </a:p>
          <a:p>
            <a:pPr algn="r"/>
            <a:r>
              <a:rPr kumimoji="1" lang="en-US" altLang="zh-CN" sz="1050" b="0" i="0" spc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SUSTAINABLE FUTURE 2022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talogu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 hasCustomPrompt="1"/>
          </p:nvPr>
        </p:nvSpPr>
        <p:spPr>
          <a:xfrm>
            <a:off x="6872848" y="1601313"/>
            <a:ext cx="4957525" cy="3655373"/>
          </a:xfrm>
          <a:prstGeom prst="rect">
            <a:avLst/>
          </a:prstGeom>
        </p:spPr>
        <p:txBody>
          <a:bodyPr/>
          <a:lstStyle>
            <a:lvl1pPr algn="l">
              <a:lnSpc>
                <a:spcPct val="150000"/>
              </a:lnSpc>
              <a:defRPr sz="2000">
                <a:solidFill>
                  <a:schemeClr val="bg1"/>
                </a:solidFill>
                <a:latin typeface="Roboto" panose="02000000000000000000" pitchFamily="2" charset="0"/>
                <a:ea typeface="Heiti SC Medium" panose="02000000000000000000" pitchFamily="2" charset="-128"/>
              </a:defRPr>
            </a:lvl1pPr>
          </a:lstStyle>
          <a:p>
            <a:r>
              <a:rPr kumimoji="1" lang="en-US" altLang="zh-CN" dirty="0"/>
              <a:t>01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br>
              <a:rPr kumimoji="1" lang="en-US" altLang="zh-CN" dirty="0"/>
            </a:br>
            <a:r>
              <a:rPr kumimoji="1" lang="en-US" altLang="zh-CN" dirty="0"/>
              <a:t>02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br>
              <a:rPr kumimoji="1" lang="en-US" altLang="zh-CN" dirty="0"/>
            </a:br>
            <a:r>
              <a:rPr kumimoji="1" lang="en-US" altLang="zh-CN" dirty="0"/>
              <a:t>03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br>
              <a:rPr kumimoji="1" lang="en-US" altLang="zh-CN" dirty="0"/>
            </a:br>
            <a:r>
              <a:rPr kumimoji="1" lang="en-US" altLang="zh-CN" dirty="0"/>
              <a:t>04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br>
              <a:rPr kumimoji="1" lang="en-US" altLang="zh-CN" dirty="0"/>
            </a:br>
            <a:r>
              <a:rPr kumimoji="1" lang="en-US" altLang="zh-CN" dirty="0"/>
              <a:t>05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br>
              <a:rPr kumimoji="1" lang="en-US" altLang="zh-CN" dirty="0"/>
            </a:br>
            <a:r>
              <a:rPr kumimoji="1" lang="en-US" altLang="zh-CN" dirty="0"/>
              <a:t>……</a:t>
            </a:r>
            <a:endParaRPr kumimoji="1" lang="zh-CN" altLang="en-US" dirty="0"/>
          </a:p>
        </p:txBody>
      </p:sp>
      <p:sp>
        <p:nvSpPr>
          <p:cNvPr id="5" name="文本框 4"/>
          <p:cNvSpPr txBox="1"/>
          <p:nvPr userDrawn="1"/>
        </p:nvSpPr>
        <p:spPr>
          <a:xfrm>
            <a:off x="6372660" y="6513656"/>
            <a:ext cx="5600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/>
              </a:solidFill>
              <a:latin typeface="Roboto Light" panose="02000000000000000000" pitchFamily="2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367" y="6155209"/>
            <a:ext cx="385795" cy="466169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0261034" y="236622"/>
            <a:ext cx="1712327" cy="575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050" b="0" i="0" spc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INNOVATE FOR</a:t>
            </a:r>
          </a:p>
          <a:p>
            <a:pPr algn="r"/>
            <a:r>
              <a:rPr kumimoji="1" lang="en-US" altLang="zh-CN" sz="1050" b="0" i="0" spc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SUSTAINABLE FUTURE 2022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>
            <a:spLocks noGrp="1"/>
          </p:cNvSpPr>
          <p:nvPr>
            <p:ph type="title" hasCustomPrompt="1"/>
          </p:nvPr>
        </p:nvSpPr>
        <p:spPr>
          <a:xfrm>
            <a:off x="2602302" y="3040351"/>
            <a:ext cx="6987396" cy="777298"/>
          </a:xfrm>
          <a:prstGeom prst="rect">
            <a:avLst/>
          </a:prstGeom>
        </p:spPr>
        <p:txBody>
          <a:bodyPr/>
          <a:lstStyle>
            <a:lvl1pPr algn="ctr">
              <a:defRPr sz="3800">
                <a:solidFill>
                  <a:schemeClr val="bg1"/>
                </a:solidFill>
                <a:latin typeface="Ubuntu" panose="020B0504030602030204" pitchFamily="34" charset="0"/>
                <a:ea typeface="Heiti SC Medium" panose="02000000000000000000" pitchFamily="2" charset="-128"/>
              </a:defRPr>
            </a:lvl1pPr>
          </a:lstStyle>
          <a:p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endParaRPr kumimoji="1" lang="zh-CN" altLang="en-US" dirty="0"/>
          </a:p>
        </p:txBody>
      </p:sp>
      <p:sp>
        <p:nvSpPr>
          <p:cNvPr id="5" name="文本框 4"/>
          <p:cNvSpPr txBox="1"/>
          <p:nvPr userDrawn="1"/>
        </p:nvSpPr>
        <p:spPr>
          <a:xfrm>
            <a:off x="10261034" y="236622"/>
            <a:ext cx="1712327" cy="575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050" b="0" i="0" spc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INNOVATE FOR</a:t>
            </a:r>
          </a:p>
          <a:p>
            <a:pPr algn="r"/>
            <a:r>
              <a:rPr kumimoji="1" lang="en-US" altLang="zh-CN" sz="1050" b="0" i="0" spc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SUSTAINABLE FUTURE 2022</a:t>
            </a:r>
          </a:p>
        </p:txBody>
      </p:sp>
      <p:pic>
        <p:nvPicPr>
          <p:cNvPr id="2" name="图片 1" descr="MioTech Logo - CN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13070" y="6177280"/>
            <a:ext cx="1166495" cy="377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2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 userDrawn="1"/>
        </p:nvSpPr>
        <p:spPr>
          <a:xfrm>
            <a:off x="6372660" y="6513656"/>
            <a:ext cx="5600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/>
              </a:solidFill>
              <a:latin typeface="Roboto Light" panose="02000000000000000000" pitchFamily="2" charset="0"/>
            </a:endParaRPr>
          </a:p>
        </p:txBody>
      </p:sp>
      <p:sp>
        <p:nvSpPr>
          <p:cNvPr id="12" name="标题 1"/>
          <p:cNvSpPr>
            <a:spLocks noGrp="1"/>
          </p:cNvSpPr>
          <p:nvPr>
            <p:ph type="title" hasCustomPrompt="1"/>
          </p:nvPr>
        </p:nvSpPr>
        <p:spPr>
          <a:xfrm>
            <a:off x="450773" y="2421128"/>
            <a:ext cx="5645227" cy="2015743"/>
          </a:xfrm>
          <a:prstGeom prst="rect">
            <a:avLst/>
          </a:prstGeom>
        </p:spPr>
        <p:txBody>
          <a:bodyPr/>
          <a:lstStyle>
            <a:lvl1pPr algn="l">
              <a:defRPr sz="3800">
                <a:solidFill>
                  <a:schemeClr val="bg1"/>
                </a:solidFill>
                <a:latin typeface="Ubuntu" panose="020B0504030602030204" pitchFamily="34" charset="0"/>
                <a:ea typeface="Heiti SC Medium" panose="02000000000000000000" pitchFamily="2" charset="-128"/>
              </a:defRPr>
            </a:lvl1pPr>
          </a:lstStyle>
          <a:p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br>
              <a:rPr kumimoji="1" lang="en-US" altLang="zh-CN" dirty="0"/>
            </a:b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br>
              <a:rPr kumimoji="1" lang="en-US" altLang="zh-CN" dirty="0"/>
            </a:br>
            <a:r>
              <a:rPr kumimoji="1" lang="en-US" altLang="zh-CN" dirty="0"/>
              <a:t>—</a:t>
            </a:r>
            <a:endParaRPr kumimoji="1" lang="zh-CN" altLang="en-US" dirty="0"/>
          </a:p>
        </p:txBody>
      </p:sp>
      <p:sp>
        <p:nvSpPr>
          <p:cNvPr id="7" name="文本框 6"/>
          <p:cNvSpPr txBox="1"/>
          <p:nvPr userDrawn="1"/>
        </p:nvSpPr>
        <p:spPr>
          <a:xfrm>
            <a:off x="10261034" y="236622"/>
            <a:ext cx="1712327" cy="575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050" b="0" i="0" spc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INNOVATE FOR</a:t>
            </a:r>
          </a:p>
          <a:p>
            <a:pPr algn="r"/>
            <a:r>
              <a:rPr kumimoji="1" lang="en-US" altLang="zh-CN" sz="1050" b="0" i="0" spc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SUSTAINABLE FUTURE 2022</a:t>
            </a:r>
          </a:p>
        </p:txBody>
      </p:sp>
      <p:pic>
        <p:nvPicPr>
          <p:cNvPr id="2" name="图片 1" descr="MioTech Logo - CN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0850" y="6136005"/>
            <a:ext cx="1166495" cy="3778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talogu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6372660" y="6513656"/>
            <a:ext cx="5600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/>
              </a:solidFill>
              <a:latin typeface="Roboto Light" panose="02000000000000000000" pitchFamily="2" charset="0"/>
            </a:endParaRPr>
          </a:p>
        </p:txBody>
      </p:sp>
      <p:sp>
        <p:nvSpPr>
          <p:cNvPr id="7" name="标题 1"/>
          <p:cNvSpPr>
            <a:spLocks noGrp="1"/>
          </p:cNvSpPr>
          <p:nvPr>
            <p:ph type="title" hasCustomPrompt="1"/>
          </p:nvPr>
        </p:nvSpPr>
        <p:spPr>
          <a:xfrm>
            <a:off x="6872848" y="1601313"/>
            <a:ext cx="4957525" cy="3655373"/>
          </a:xfrm>
          <a:prstGeom prst="rect">
            <a:avLst/>
          </a:prstGeom>
        </p:spPr>
        <p:txBody>
          <a:bodyPr/>
          <a:lstStyle>
            <a:lvl1pPr algn="l">
              <a:lnSpc>
                <a:spcPct val="150000"/>
              </a:lnSpc>
              <a:defRPr sz="2000">
                <a:solidFill>
                  <a:schemeClr val="bg1"/>
                </a:solidFill>
                <a:latin typeface="Roboto" panose="02000000000000000000" pitchFamily="2" charset="0"/>
                <a:ea typeface="Heiti SC Medium" panose="02000000000000000000" pitchFamily="2" charset="-128"/>
              </a:defRPr>
            </a:lvl1pPr>
          </a:lstStyle>
          <a:p>
            <a:r>
              <a:rPr kumimoji="1" lang="en-US" altLang="zh-CN" dirty="0"/>
              <a:t>01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br>
              <a:rPr kumimoji="1" lang="en-US" altLang="zh-CN" dirty="0"/>
            </a:br>
            <a:r>
              <a:rPr kumimoji="1" lang="en-US" altLang="zh-CN" dirty="0"/>
              <a:t>02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br>
              <a:rPr kumimoji="1" lang="en-US" altLang="zh-CN" dirty="0"/>
            </a:br>
            <a:r>
              <a:rPr kumimoji="1" lang="en-US" altLang="zh-CN" dirty="0"/>
              <a:t>03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br>
              <a:rPr kumimoji="1" lang="en-US" altLang="zh-CN" dirty="0"/>
            </a:br>
            <a:r>
              <a:rPr kumimoji="1" lang="en-US" altLang="zh-CN" dirty="0"/>
              <a:t>04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br>
              <a:rPr kumimoji="1" lang="en-US" altLang="zh-CN" dirty="0"/>
            </a:br>
            <a:r>
              <a:rPr kumimoji="1" lang="en-US" altLang="zh-CN" dirty="0"/>
              <a:t>05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br>
              <a:rPr kumimoji="1" lang="en-US" altLang="zh-CN" dirty="0"/>
            </a:br>
            <a:r>
              <a:rPr kumimoji="1" lang="en-US" altLang="zh-CN" dirty="0"/>
              <a:t>……</a:t>
            </a:r>
            <a:endParaRPr kumimoji="1"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368" y="6155209"/>
            <a:ext cx="385795" cy="466169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/>
        </p:nvSpPr>
        <p:spPr>
          <a:xfrm>
            <a:off x="10261034" y="236622"/>
            <a:ext cx="1712327" cy="575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050" b="0" i="0" spc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INNOVATE FOR</a:t>
            </a:r>
          </a:p>
          <a:p>
            <a:pPr algn="r"/>
            <a:r>
              <a:rPr kumimoji="1" lang="en-US" altLang="zh-CN" sz="1050" b="0" i="0" spc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SUSTAINABLE FUTURE 2022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1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368" y="6155209"/>
            <a:ext cx="385795" cy="466169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>
            <p:ph type="title" hasCustomPrompt="1"/>
          </p:nvPr>
        </p:nvSpPr>
        <p:spPr>
          <a:xfrm>
            <a:off x="392693" y="915982"/>
            <a:ext cx="4731027" cy="518762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chemeClr val="bg1"/>
                </a:solidFill>
                <a:latin typeface="Ubuntu" panose="020B0504030602030204" pitchFamily="34" charset="0"/>
                <a:ea typeface="Heiti SC Medium" panose="02000000000000000000" pitchFamily="2" charset="-128"/>
              </a:defRPr>
            </a:lvl1pPr>
          </a:lstStyle>
          <a:p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endParaRPr kumimoji="1" lang="zh-CN" altLang="en-US" dirty="0"/>
          </a:p>
        </p:txBody>
      </p:sp>
      <p:sp>
        <p:nvSpPr>
          <p:cNvPr id="5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392693" y="531043"/>
            <a:ext cx="4731026" cy="3338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Ubuntu" panose="020B05040306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en-US" altLang="zh-CN" dirty="0" err="1"/>
              <a:t>Subtittle</a:t>
            </a:r>
            <a:endParaRPr kumimoji="1" lang="zh-CN" altLang="en-US" dirty="0"/>
          </a:p>
        </p:txBody>
      </p:sp>
      <p:sp>
        <p:nvSpPr>
          <p:cNvPr id="6" name="文本框 5"/>
          <p:cNvSpPr txBox="1"/>
          <p:nvPr userDrawn="1"/>
        </p:nvSpPr>
        <p:spPr>
          <a:xfrm>
            <a:off x="8065294" y="6513656"/>
            <a:ext cx="39080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>
                  <a:lumMod val="75000"/>
                </a:schemeClr>
              </a:solidFill>
              <a:latin typeface="Roboto Light" panose="02000000000000000000" pitchFamily="2" charset="0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10261034" y="236622"/>
            <a:ext cx="1712327" cy="575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050" b="0" i="0" spc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INNOVATE FOR</a:t>
            </a:r>
          </a:p>
          <a:p>
            <a:pPr algn="r"/>
            <a:r>
              <a:rPr kumimoji="1" lang="en-US" altLang="zh-CN" sz="1050" b="0" i="0" spc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SUSTAINABLE FUTURE 2022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2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7722235" y="6513830"/>
            <a:ext cx="425069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>
                  <a:lumMod val="75000"/>
                </a:schemeClr>
              </a:solidFill>
              <a:latin typeface="Roboto Light" panose="02000000000000000000" pitchFamily="2" charset="0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 hasCustomPrompt="1"/>
          </p:nvPr>
        </p:nvSpPr>
        <p:spPr>
          <a:xfrm>
            <a:off x="1418762" y="983218"/>
            <a:ext cx="4731027" cy="518762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chemeClr val="tx1"/>
                </a:solidFill>
                <a:latin typeface="Ubuntu" panose="020B0504030602030204" pitchFamily="34" charset="0"/>
                <a:ea typeface="Heiti SC Medium" panose="02000000000000000000" pitchFamily="2" charset="-128"/>
              </a:defRPr>
            </a:lvl1pPr>
          </a:lstStyle>
          <a:p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endParaRPr kumimoji="1" lang="zh-CN" altLang="en-US" dirty="0"/>
          </a:p>
        </p:txBody>
      </p:sp>
      <p:sp>
        <p:nvSpPr>
          <p:cNvPr id="6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418762" y="598279"/>
            <a:ext cx="4731026" cy="3338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latin typeface="Ubuntu" panose="020B05040306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en-US" altLang="zh-CN" dirty="0" err="1"/>
              <a:t>Subtittle</a:t>
            </a:r>
            <a:endParaRPr kumimoji="1"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368" y="6155209"/>
            <a:ext cx="385795" cy="466169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4338534" y="6527775"/>
            <a:ext cx="3384223" cy="198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700" b="0" i="0" spc="0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INNOVATE FOR A SUSTAINABLE FUTURE 2022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3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7683500" y="6513830"/>
            <a:ext cx="428942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>
                  <a:lumMod val="75000"/>
                </a:schemeClr>
              </a:solidFill>
              <a:latin typeface="Roboto Light" panose="02000000000000000000" pitchFamily="2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368" y="6155209"/>
            <a:ext cx="385795" cy="466169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>
            <p:ph type="title" hasCustomPrompt="1"/>
          </p:nvPr>
        </p:nvSpPr>
        <p:spPr>
          <a:xfrm>
            <a:off x="298564" y="741170"/>
            <a:ext cx="3251460" cy="1800324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chemeClr val="bg1"/>
                </a:solidFill>
                <a:latin typeface="Ubuntu" panose="020B0504030602030204" pitchFamily="34" charset="0"/>
                <a:ea typeface="Heiti SC Medium" panose="02000000000000000000" pitchFamily="2" charset="-128"/>
              </a:defRPr>
            </a:lvl1pPr>
          </a:lstStyle>
          <a:p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br>
              <a:rPr kumimoji="1" lang="en-US" altLang="zh-CN" dirty="0"/>
            </a:b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endParaRPr kumimoji="1" lang="zh-CN" altLang="en-US" dirty="0"/>
          </a:p>
        </p:txBody>
      </p:sp>
      <p:sp>
        <p:nvSpPr>
          <p:cNvPr id="6" name="文本框 5"/>
          <p:cNvSpPr txBox="1"/>
          <p:nvPr userDrawn="1"/>
        </p:nvSpPr>
        <p:spPr>
          <a:xfrm>
            <a:off x="4337899" y="6529045"/>
            <a:ext cx="3384223" cy="198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700" b="0" i="0" spc="0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INNOVATE FOR A SUSTAINABLE FUTURE 2022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4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7531735" y="6513830"/>
            <a:ext cx="444119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>
                  <a:lumMod val="75000"/>
                </a:schemeClr>
              </a:solidFill>
              <a:latin typeface="Roboto Light" panose="02000000000000000000" pitchFamily="2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368" y="6155209"/>
            <a:ext cx="385795" cy="466169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/>
        </p:nvSpPr>
        <p:spPr>
          <a:xfrm>
            <a:off x="4403939" y="6529045"/>
            <a:ext cx="3384223" cy="198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700" b="0" i="0" spc="0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INNOVATE FOR A SUSTAINABLE FUTURE 2022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5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7824470" y="6513830"/>
            <a:ext cx="419163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>
                  <a:lumMod val="75000"/>
                </a:schemeClr>
              </a:solidFill>
              <a:latin typeface="Roboto Light" panose="02000000000000000000" pitchFamily="2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368" y="6155209"/>
            <a:ext cx="385795" cy="466169"/>
          </a:xfrm>
          <a:prstGeom prst="rect">
            <a:avLst/>
          </a:prstGeom>
        </p:spPr>
      </p:pic>
      <p:sp>
        <p:nvSpPr>
          <p:cNvPr id="5" name="图片占位符 2"/>
          <p:cNvSpPr>
            <a:spLocks noGrp="1"/>
          </p:cNvSpPr>
          <p:nvPr>
            <p:ph type="pic" idx="1"/>
          </p:nvPr>
        </p:nvSpPr>
        <p:spPr>
          <a:xfrm>
            <a:off x="769576" y="1118054"/>
            <a:ext cx="3288074" cy="2459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 dirty="0"/>
          </a:p>
        </p:txBody>
      </p:sp>
      <p:sp>
        <p:nvSpPr>
          <p:cNvPr id="6" name="矩形 5"/>
          <p:cNvSpPr/>
          <p:nvPr userDrawn="1"/>
        </p:nvSpPr>
        <p:spPr>
          <a:xfrm>
            <a:off x="769576" y="3577589"/>
            <a:ext cx="3288074" cy="2057401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904914" y="3920491"/>
            <a:ext cx="3038435" cy="1451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latin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en-GB" altLang="zh-CN" dirty="0"/>
              <a:t>Lorem ipsum dolor sit </a:t>
            </a:r>
            <a:r>
              <a:rPr kumimoji="1" lang="en-GB" altLang="zh-CN" dirty="0" err="1"/>
              <a:t>amet</a:t>
            </a:r>
            <a:r>
              <a:rPr kumimoji="1" lang="en-GB" altLang="zh-CN" dirty="0"/>
              <a:t>, </a:t>
            </a:r>
            <a:r>
              <a:rPr kumimoji="1" lang="en-GB" altLang="zh-CN" dirty="0" err="1"/>
              <a:t>consectetur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adipiscing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elit</a:t>
            </a:r>
            <a:r>
              <a:rPr kumimoji="1" lang="en-GB" altLang="zh-CN" dirty="0"/>
              <a:t>, sed do </a:t>
            </a:r>
            <a:r>
              <a:rPr kumimoji="1" lang="en-GB" altLang="zh-CN" dirty="0" err="1"/>
              <a:t>eiusmod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tempor</a:t>
            </a:r>
            <a:r>
              <a:rPr kumimoji="1" lang="en-GB" altLang="zh-CN" dirty="0"/>
              <a:t> dolor </a:t>
            </a:r>
            <a:r>
              <a:rPr kumimoji="1" lang="en-GB" altLang="zh-CN" dirty="0" err="1"/>
              <a:t>incididunt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labore</a:t>
            </a:r>
            <a:r>
              <a:rPr kumimoji="1" lang="en-GB" altLang="zh-CN" dirty="0"/>
              <a:t> dolore magna </a:t>
            </a:r>
            <a:r>
              <a:rPr kumimoji="1" lang="en-GB" altLang="zh-CN" dirty="0" err="1"/>
              <a:t>aliqua</a:t>
            </a:r>
            <a:r>
              <a:rPr kumimoji="1" lang="en-GB" altLang="zh-CN" dirty="0"/>
              <a:t>.</a:t>
            </a:r>
          </a:p>
        </p:txBody>
      </p:sp>
      <p:sp>
        <p:nvSpPr>
          <p:cNvPr id="9" name="图片占位符 2"/>
          <p:cNvSpPr>
            <a:spLocks noGrp="1"/>
          </p:cNvSpPr>
          <p:nvPr>
            <p:ph type="pic" idx="10" hasCustomPrompt="1"/>
          </p:nvPr>
        </p:nvSpPr>
        <p:spPr>
          <a:xfrm>
            <a:off x="4450927" y="1129930"/>
            <a:ext cx="3288074" cy="2459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zh-CN" altLang="en-US" dirty="0"/>
              <a:t>图片</a:t>
            </a:r>
          </a:p>
        </p:txBody>
      </p:sp>
      <p:sp>
        <p:nvSpPr>
          <p:cNvPr id="10" name="矩形 9"/>
          <p:cNvSpPr/>
          <p:nvPr userDrawn="1"/>
        </p:nvSpPr>
        <p:spPr>
          <a:xfrm>
            <a:off x="4450927" y="3589465"/>
            <a:ext cx="3288074" cy="2057401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占位符 3"/>
          <p:cNvSpPr>
            <a:spLocks noGrp="1"/>
          </p:cNvSpPr>
          <p:nvPr>
            <p:ph type="body" sz="half" idx="11" hasCustomPrompt="1"/>
          </p:nvPr>
        </p:nvSpPr>
        <p:spPr>
          <a:xfrm>
            <a:off x="4586265" y="3932367"/>
            <a:ext cx="3038435" cy="1451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en-GB" altLang="zh-CN" dirty="0"/>
              <a:t>Lorem ipsum dolor sit </a:t>
            </a:r>
            <a:r>
              <a:rPr kumimoji="1" lang="en-GB" altLang="zh-CN" dirty="0" err="1"/>
              <a:t>amet</a:t>
            </a:r>
            <a:r>
              <a:rPr kumimoji="1" lang="en-GB" altLang="zh-CN" dirty="0"/>
              <a:t>, </a:t>
            </a:r>
            <a:r>
              <a:rPr kumimoji="1" lang="en-GB" altLang="zh-CN" dirty="0" err="1"/>
              <a:t>consectetur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adipiscing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elit</a:t>
            </a:r>
            <a:r>
              <a:rPr kumimoji="1" lang="en-GB" altLang="zh-CN" dirty="0"/>
              <a:t>, sed do </a:t>
            </a:r>
            <a:r>
              <a:rPr kumimoji="1" lang="en-GB" altLang="zh-CN" dirty="0" err="1"/>
              <a:t>eiusmod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tempor</a:t>
            </a:r>
            <a:r>
              <a:rPr kumimoji="1" lang="en-GB" altLang="zh-CN" dirty="0"/>
              <a:t> dolor </a:t>
            </a:r>
            <a:r>
              <a:rPr kumimoji="1" lang="en-GB" altLang="zh-CN" dirty="0" err="1"/>
              <a:t>incididunt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labore</a:t>
            </a:r>
            <a:r>
              <a:rPr kumimoji="1" lang="en-GB" altLang="zh-CN" dirty="0"/>
              <a:t> dolore magna </a:t>
            </a:r>
            <a:r>
              <a:rPr kumimoji="1" lang="en-GB" altLang="zh-CN" dirty="0" err="1"/>
              <a:t>aliqua</a:t>
            </a:r>
            <a:r>
              <a:rPr kumimoji="1" lang="en-GB" altLang="zh-CN" dirty="0"/>
              <a:t>.</a:t>
            </a:r>
          </a:p>
        </p:txBody>
      </p:sp>
      <p:sp>
        <p:nvSpPr>
          <p:cNvPr id="12" name="图片占位符 2"/>
          <p:cNvSpPr>
            <a:spLocks noGrp="1"/>
          </p:cNvSpPr>
          <p:nvPr>
            <p:ph type="pic" idx="12" hasCustomPrompt="1"/>
          </p:nvPr>
        </p:nvSpPr>
        <p:spPr>
          <a:xfrm>
            <a:off x="8108527" y="1129930"/>
            <a:ext cx="3288074" cy="2459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zh-CN" altLang="en-US" dirty="0"/>
              <a:t>图片</a:t>
            </a:r>
          </a:p>
        </p:txBody>
      </p:sp>
      <p:sp>
        <p:nvSpPr>
          <p:cNvPr id="13" name="矩形 12"/>
          <p:cNvSpPr/>
          <p:nvPr userDrawn="1"/>
        </p:nvSpPr>
        <p:spPr>
          <a:xfrm>
            <a:off x="8108527" y="3589465"/>
            <a:ext cx="3288074" cy="2057401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占位符 3"/>
          <p:cNvSpPr>
            <a:spLocks noGrp="1"/>
          </p:cNvSpPr>
          <p:nvPr>
            <p:ph type="body" sz="half" idx="13" hasCustomPrompt="1"/>
          </p:nvPr>
        </p:nvSpPr>
        <p:spPr>
          <a:xfrm>
            <a:off x="8243865" y="3932367"/>
            <a:ext cx="3038435" cy="1451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en-GB" altLang="zh-CN" dirty="0"/>
              <a:t>Lorem ipsum dolor sit </a:t>
            </a:r>
            <a:r>
              <a:rPr kumimoji="1" lang="en-GB" altLang="zh-CN" dirty="0" err="1"/>
              <a:t>amet</a:t>
            </a:r>
            <a:r>
              <a:rPr kumimoji="1" lang="en-GB" altLang="zh-CN" dirty="0"/>
              <a:t>, </a:t>
            </a:r>
            <a:r>
              <a:rPr kumimoji="1" lang="en-GB" altLang="zh-CN" dirty="0" err="1"/>
              <a:t>consectetur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adipiscing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elit</a:t>
            </a:r>
            <a:r>
              <a:rPr kumimoji="1" lang="en-GB" altLang="zh-CN" dirty="0"/>
              <a:t>, sed do </a:t>
            </a:r>
            <a:r>
              <a:rPr kumimoji="1" lang="en-GB" altLang="zh-CN" dirty="0" err="1"/>
              <a:t>eiusmod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tempor</a:t>
            </a:r>
            <a:r>
              <a:rPr kumimoji="1" lang="en-GB" altLang="zh-CN" dirty="0"/>
              <a:t> dolor </a:t>
            </a:r>
            <a:r>
              <a:rPr kumimoji="1" lang="en-GB" altLang="zh-CN" dirty="0" err="1"/>
              <a:t>incididunt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labore</a:t>
            </a:r>
            <a:r>
              <a:rPr kumimoji="1" lang="en-GB" altLang="zh-CN" dirty="0"/>
              <a:t> dolore magna </a:t>
            </a:r>
            <a:r>
              <a:rPr kumimoji="1" lang="en-GB" altLang="zh-CN" dirty="0" err="1"/>
              <a:t>aliqua</a:t>
            </a:r>
            <a:r>
              <a:rPr kumimoji="1" lang="en-GB" altLang="zh-CN" dirty="0"/>
              <a:t>.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4403939" y="6529045"/>
            <a:ext cx="3384223" cy="198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700" b="0" i="0" spc="0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INNOVATE FOR A SUSTAINABLE FUTURE 2022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6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7639050" y="6513830"/>
            <a:ext cx="433387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>
                  <a:lumMod val="75000"/>
                </a:schemeClr>
              </a:solidFill>
              <a:latin typeface="Roboto Light" panose="02000000000000000000" pitchFamily="2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368" y="6155209"/>
            <a:ext cx="385795" cy="466169"/>
          </a:xfrm>
          <a:prstGeom prst="rect">
            <a:avLst/>
          </a:prstGeom>
        </p:spPr>
      </p:pic>
      <p:sp>
        <p:nvSpPr>
          <p:cNvPr id="15" name="标题 1"/>
          <p:cNvSpPr>
            <a:spLocks noGrp="1"/>
          </p:cNvSpPr>
          <p:nvPr>
            <p:ph type="title" hasCustomPrompt="1"/>
          </p:nvPr>
        </p:nvSpPr>
        <p:spPr>
          <a:xfrm>
            <a:off x="788894" y="638620"/>
            <a:ext cx="2538922" cy="935347"/>
          </a:xfrm>
          <a:prstGeom prst="rect">
            <a:avLst/>
          </a:prstGeom>
        </p:spPr>
        <p:txBody>
          <a:bodyPr/>
          <a:lstStyle>
            <a:lvl1pPr algn="l">
              <a:defRPr sz="2800" b="0" i="0">
                <a:solidFill>
                  <a:schemeClr val="bg1"/>
                </a:solidFill>
                <a:latin typeface="Ubuntu Medium" panose="020B0504030602030204" pitchFamily="34" charset="0"/>
                <a:ea typeface="Heiti SC Medium" panose="02000000000000000000" pitchFamily="2" charset="-128"/>
              </a:defRPr>
            </a:lvl1pPr>
          </a:lstStyle>
          <a:p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br>
              <a:rPr kumimoji="1" lang="en-US" altLang="zh-CN" dirty="0"/>
            </a:b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endParaRPr kumimoji="1" lang="zh-CN" altLang="en-US" dirty="0"/>
          </a:p>
        </p:txBody>
      </p:sp>
      <p:sp>
        <p:nvSpPr>
          <p:cNvPr id="16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788894" y="1679108"/>
            <a:ext cx="2538922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kumimoji="1" lang="en-GB" altLang="zh-CN" dirty="0"/>
              <a:t>Lorem ipsum dolor sit </a:t>
            </a:r>
            <a:r>
              <a:rPr kumimoji="1" lang="en-GB" altLang="zh-CN" dirty="0" err="1"/>
              <a:t>amet</a:t>
            </a:r>
            <a:r>
              <a:rPr kumimoji="1" lang="en-GB" altLang="zh-CN" dirty="0"/>
              <a:t>, </a:t>
            </a:r>
            <a:r>
              <a:rPr kumimoji="1" lang="en-GB" altLang="zh-CN" dirty="0" err="1"/>
              <a:t>consectetur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adipiscing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elit</a:t>
            </a:r>
            <a:r>
              <a:rPr kumimoji="1" lang="en-GB" altLang="zh-CN" dirty="0"/>
              <a:t>, sed do </a:t>
            </a:r>
            <a:r>
              <a:rPr kumimoji="1" lang="en-GB" altLang="zh-CN" dirty="0" err="1"/>
              <a:t>eiusmod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tempor</a:t>
            </a:r>
            <a:r>
              <a:rPr kumimoji="1" lang="en-GB" altLang="zh-CN" dirty="0"/>
              <a:t> dolor </a:t>
            </a:r>
            <a:r>
              <a:rPr kumimoji="1" lang="en-GB" altLang="zh-CN" dirty="0" err="1"/>
              <a:t>incididunt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labore</a:t>
            </a:r>
            <a:r>
              <a:rPr kumimoji="1" lang="en-GB" altLang="zh-CN" dirty="0"/>
              <a:t> dolore magna </a:t>
            </a:r>
            <a:r>
              <a:rPr kumimoji="1" lang="en-GB" altLang="zh-CN" dirty="0" err="1"/>
              <a:t>aliqua</a:t>
            </a:r>
            <a:r>
              <a:rPr kumimoji="1" lang="en-GB" altLang="zh-CN" dirty="0"/>
              <a:t>.</a:t>
            </a:r>
          </a:p>
        </p:txBody>
      </p:sp>
      <p:sp>
        <p:nvSpPr>
          <p:cNvPr id="17" name="文本占位符 14"/>
          <p:cNvSpPr>
            <a:spLocks noGrp="1"/>
          </p:cNvSpPr>
          <p:nvPr>
            <p:ph type="body" sz="quarter" idx="10" hasCustomPrompt="1"/>
          </p:nvPr>
        </p:nvSpPr>
        <p:spPr>
          <a:xfrm>
            <a:off x="4186240" y="2814639"/>
            <a:ext cx="614362" cy="4916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kumimoji="1" lang="en-US" altLang="zh-CN" dirty="0"/>
              <a:t>01</a:t>
            </a:r>
            <a:endParaRPr kumimoji="1" lang="zh-CN" altLang="en-US" dirty="0"/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11" hasCustomPrompt="1"/>
          </p:nvPr>
        </p:nvSpPr>
        <p:spPr>
          <a:xfrm>
            <a:off x="4186240" y="3386139"/>
            <a:ext cx="2243136" cy="3000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kumimoji="1" lang="en-US" altLang="zh-CN" dirty="0"/>
              <a:t>Subtitle</a:t>
            </a:r>
            <a:endParaRPr kumimoji="1" lang="zh-CN" altLang="en-US" dirty="0"/>
          </a:p>
        </p:txBody>
      </p:sp>
      <p:sp>
        <p:nvSpPr>
          <p:cNvPr id="19" name="文本占位符 14"/>
          <p:cNvSpPr>
            <a:spLocks noGrp="1"/>
          </p:cNvSpPr>
          <p:nvPr>
            <p:ph type="body" sz="quarter" idx="12" hasCustomPrompt="1"/>
          </p:nvPr>
        </p:nvSpPr>
        <p:spPr>
          <a:xfrm>
            <a:off x="4186240" y="3766019"/>
            <a:ext cx="2243136" cy="13144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kumimoji="1" lang="en-GB" altLang="zh-CN" dirty="0"/>
              <a:t>Lorem ipsum dolor sit </a:t>
            </a:r>
            <a:r>
              <a:rPr kumimoji="1" lang="en-GB" altLang="zh-CN" dirty="0" err="1"/>
              <a:t>amet</a:t>
            </a:r>
            <a:r>
              <a:rPr kumimoji="1" lang="en-GB" altLang="zh-CN" dirty="0"/>
              <a:t>, </a:t>
            </a:r>
            <a:r>
              <a:rPr kumimoji="1" lang="en-GB" altLang="zh-CN" dirty="0" err="1"/>
              <a:t>consectetur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adipiscing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elit</a:t>
            </a:r>
            <a:r>
              <a:rPr kumimoji="1" lang="en-GB" altLang="zh-CN" dirty="0"/>
              <a:t>, sed do </a:t>
            </a:r>
            <a:r>
              <a:rPr kumimoji="1" lang="en-GB" altLang="zh-CN" dirty="0" err="1"/>
              <a:t>eiusmod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tempor</a:t>
            </a:r>
            <a:r>
              <a:rPr kumimoji="1" lang="en-GB" altLang="zh-CN" dirty="0"/>
              <a:t> dolor </a:t>
            </a:r>
            <a:r>
              <a:rPr kumimoji="1" lang="en-GB" altLang="zh-CN" dirty="0" err="1"/>
              <a:t>incididunt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labore</a:t>
            </a:r>
            <a:r>
              <a:rPr kumimoji="1" lang="en-GB" altLang="zh-CN" dirty="0"/>
              <a:t> dolore magna </a:t>
            </a:r>
            <a:r>
              <a:rPr kumimoji="1" lang="en-GB" altLang="zh-CN" dirty="0" err="1"/>
              <a:t>aliqua</a:t>
            </a:r>
            <a:r>
              <a:rPr kumimoji="1" lang="en-GB" altLang="zh-CN" dirty="0"/>
              <a:t>.</a:t>
            </a:r>
          </a:p>
        </p:txBody>
      </p:sp>
      <p:sp>
        <p:nvSpPr>
          <p:cNvPr id="20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6757990" y="2814639"/>
            <a:ext cx="614362" cy="4916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kumimoji="1" lang="en-US" altLang="zh-CN" dirty="0"/>
              <a:t>02</a:t>
            </a:r>
            <a:endParaRPr kumimoji="1" lang="zh-CN" altLang="en-US" dirty="0"/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14" hasCustomPrompt="1"/>
          </p:nvPr>
        </p:nvSpPr>
        <p:spPr>
          <a:xfrm>
            <a:off x="6757990" y="3386139"/>
            <a:ext cx="2243136" cy="3000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kumimoji="1" lang="en-US" altLang="zh-CN" dirty="0"/>
              <a:t>Subtitle</a:t>
            </a:r>
            <a:endParaRPr kumimoji="1" lang="zh-CN" altLang="en-US" dirty="0"/>
          </a:p>
        </p:txBody>
      </p:sp>
      <p:sp>
        <p:nvSpPr>
          <p:cNvPr id="22" name="文本占位符 14"/>
          <p:cNvSpPr>
            <a:spLocks noGrp="1"/>
          </p:cNvSpPr>
          <p:nvPr>
            <p:ph type="body" sz="quarter" idx="15" hasCustomPrompt="1"/>
          </p:nvPr>
        </p:nvSpPr>
        <p:spPr>
          <a:xfrm>
            <a:off x="6757990" y="3766019"/>
            <a:ext cx="2243136" cy="13144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kumimoji="1" lang="en-GB" altLang="zh-CN" dirty="0"/>
              <a:t>Lorem ipsum dolor sit </a:t>
            </a:r>
            <a:r>
              <a:rPr kumimoji="1" lang="en-GB" altLang="zh-CN" dirty="0" err="1"/>
              <a:t>amet</a:t>
            </a:r>
            <a:r>
              <a:rPr kumimoji="1" lang="en-GB" altLang="zh-CN" dirty="0"/>
              <a:t>, </a:t>
            </a:r>
            <a:r>
              <a:rPr kumimoji="1" lang="en-GB" altLang="zh-CN" dirty="0" err="1"/>
              <a:t>consectetur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adipiscing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elit</a:t>
            </a:r>
            <a:r>
              <a:rPr kumimoji="1" lang="en-GB" altLang="zh-CN" dirty="0"/>
              <a:t>, sed do </a:t>
            </a:r>
            <a:r>
              <a:rPr kumimoji="1" lang="en-GB" altLang="zh-CN" dirty="0" err="1"/>
              <a:t>eiusmod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tempor</a:t>
            </a:r>
            <a:r>
              <a:rPr kumimoji="1" lang="en-GB" altLang="zh-CN" dirty="0"/>
              <a:t> dolor </a:t>
            </a:r>
            <a:r>
              <a:rPr kumimoji="1" lang="en-GB" altLang="zh-CN" dirty="0" err="1"/>
              <a:t>incididunt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labore</a:t>
            </a:r>
            <a:r>
              <a:rPr kumimoji="1" lang="en-GB" altLang="zh-CN" dirty="0"/>
              <a:t> dolore magna </a:t>
            </a:r>
            <a:r>
              <a:rPr kumimoji="1" lang="en-GB" altLang="zh-CN" dirty="0" err="1"/>
              <a:t>aliqua</a:t>
            </a:r>
            <a:r>
              <a:rPr kumimoji="1" lang="en-GB" altLang="zh-CN" dirty="0"/>
              <a:t>.</a:t>
            </a:r>
          </a:p>
        </p:txBody>
      </p:sp>
      <p:sp>
        <p:nvSpPr>
          <p:cNvPr id="23" name="文本占位符 14"/>
          <p:cNvSpPr>
            <a:spLocks noGrp="1"/>
          </p:cNvSpPr>
          <p:nvPr>
            <p:ph type="body" sz="quarter" idx="16" hasCustomPrompt="1"/>
          </p:nvPr>
        </p:nvSpPr>
        <p:spPr>
          <a:xfrm>
            <a:off x="9358315" y="2814639"/>
            <a:ext cx="614362" cy="4916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kumimoji="1" lang="en-US" altLang="zh-CN" dirty="0"/>
              <a:t>03</a:t>
            </a:r>
            <a:endParaRPr kumimoji="1" lang="zh-CN" altLang="en-US" dirty="0"/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17" hasCustomPrompt="1"/>
          </p:nvPr>
        </p:nvSpPr>
        <p:spPr>
          <a:xfrm>
            <a:off x="9358315" y="3386139"/>
            <a:ext cx="2243136" cy="3000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kumimoji="1" lang="en-US" altLang="zh-CN" dirty="0"/>
              <a:t>Subtitle</a:t>
            </a:r>
            <a:endParaRPr kumimoji="1" lang="zh-CN" altLang="en-US" dirty="0"/>
          </a:p>
        </p:txBody>
      </p:sp>
      <p:sp>
        <p:nvSpPr>
          <p:cNvPr id="25" name="文本占位符 14"/>
          <p:cNvSpPr>
            <a:spLocks noGrp="1"/>
          </p:cNvSpPr>
          <p:nvPr>
            <p:ph type="body" sz="quarter" idx="18" hasCustomPrompt="1"/>
          </p:nvPr>
        </p:nvSpPr>
        <p:spPr>
          <a:xfrm>
            <a:off x="9358315" y="3766019"/>
            <a:ext cx="2243136" cy="13144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kumimoji="1" lang="en-GB" altLang="zh-CN" dirty="0"/>
              <a:t>Lorem ipsum dolor sit </a:t>
            </a:r>
            <a:r>
              <a:rPr kumimoji="1" lang="en-GB" altLang="zh-CN" dirty="0" err="1"/>
              <a:t>amet</a:t>
            </a:r>
            <a:r>
              <a:rPr kumimoji="1" lang="en-GB" altLang="zh-CN" dirty="0"/>
              <a:t>, </a:t>
            </a:r>
            <a:r>
              <a:rPr kumimoji="1" lang="en-GB" altLang="zh-CN" dirty="0" err="1"/>
              <a:t>consectetur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adipiscing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elit</a:t>
            </a:r>
            <a:r>
              <a:rPr kumimoji="1" lang="en-GB" altLang="zh-CN" dirty="0"/>
              <a:t>, sed do </a:t>
            </a:r>
            <a:r>
              <a:rPr kumimoji="1" lang="en-GB" altLang="zh-CN" dirty="0" err="1"/>
              <a:t>eiusmod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tempor</a:t>
            </a:r>
            <a:r>
              <a:rPr kumimoji="1" lang="en-GB" altLang="zh-CN" dirty="0"/>
              <a:t> dolor </a:t>
            </a:r>
            <a:r>
              <a:rPr kumimoji="1" lang="en-GB" altLang="zh-CN" dirty="0" err="1"/>
              <a:t>incididunt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labore</a:t>
            </a:r>
            <a:r>
              <a:rPr kumimoji="1" lang="en-GB" altLang="zh-CN" dirty="0"/>
              <a:t> dolore magna </a:t>
            </a:r>
            <a:r>
              <a:rPr kumimoji="1" lang="en-GB" altLang="zh-CN" dirty="0" err="1"/>
              <a:t>aliqua</a:t>
            </a:r>
            <a:r>
              <a:rPr kumimoji="1" lang="en-GB" altLang="zh-CN" dirty="0"/>
              <a:t>.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7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7639050" y="6513830"/>
            <a:ext cx="433387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>
                  <a:lumMod val="75000"/>
                </a:schemeClr>
              </a:solidFill>
              <a:latin typeface="Roboto Light" panose="02000000000000000000" pitchFamily="2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368" y="6155209"/>
            <a:ext cx="385795" cy="466169"/>
          </a:xfrm>
          <a:prstGeom prst="rect">
            <a:avLst/>
          </a:prstGeom>
        </p:spPr>
      </p:pic>
      <p:sp>
        <p:nvSpPr>
          <p:cNvPr id="26" name="标题 1"/>
          <p:cNvSpPr>
            <a:spLocks noGrp="1"/>
          </p:cNvSpPr>
          <p:nvPr>
            <p:ph type="title" hasCustomPrompt="1"/>
          </p:nvPr>
        </p:nvSpPr>
        <p:spPr>
          <a:xfrm>
            <a:off x="3730486" y="616785"/>
            <a:ext cx="4731027" cy="518762"/>
          </a:xfrm>
          <a:prstGeom prst="rect">
            <a:avLst/>
          </a:prstGeom>
        </p:spPr>
        <p:txBody>
          <a:bodyPr/>
          <a:lstStyle>
            <a:lvl1pPr algn="ctr">
              <a:defRPr sz="2800">
                <a:solidFill>
                  <a:schemeClr val="bg1"/>
                </a:solidFill>
                <a:latin typeface="Ubuntu" panose="020B0504030602030204" pitchFamily="34" charset="0"/>
                <a:ea typeface="Heiti SC Medium" panose="02000000000000000000" pitchFamily="2" charset="-128"/>
              </a:defRPr>
            </a:lvl1pPr>
          </a:lstStyle>
          <a:p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endParaRPr kumimoji="1" lang="zh-CN" altLang="en-US" dirty="0"/>
          </a:p>
        </p:txBody>
      </p:sp>
      <p:sp>
        <p:nvSpPr>
          <p:cNvPr id="27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2783087" y="1300829"/>
            <a:ext cx="6625825" cy="51876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kumimoji="1" lang="en-GB" altLang="zh-CN" dirty="0"/>
              <a:t>Lorem ipsum dolor sit </a:t>
            </a:r>
            <a:r>
              <a:rPr kumimoji="1" lang="en-GB" altLang="zh-CN" dirty="0" err="1"/>
              <a:t>amet</a:t>
            </a:r>
            <a:r>
              <a:rPr kumimoji="1" lang="en-GB" altLang="zh-CN" dirty="0"/>
              <a:t>, </a:t>
            </a:r>
            <a:r>
              <a:rPr kumimoji="1" lang="en-GB" altLang="zh-CN" dirty="0" err="1"/>
              <a:t>consectetur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adipiscing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elit</a:t>
            </a:r>
            <a:r>
              <a:rPr kumimoji="1" lang="en-GB" altLang="zh-CN" dirty="0"/>
              <a:t>, sed do </a:t>
            </a:r>
            <a:r>
              <a:rPr kumimoji="1" lang="en-GB" altLang="zh-CN" dirty="0" err="1"/>
              <a:t>eiusmod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tempor</a:t>
            </a:r>
            <a:r>
              <a:rPr kumimoji="1" lang="en-GB" altLang="zh-CN" dirty="0"/>
              <a:t> dolor </a:t>
            </a:r>
            <a:r>
              <a:rPr kumimoji="1" lang="en-GB" altLang="zh-CN" dirty="0" err="1"/>
              <a:t>incididunt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labore</a:t>
            </a:r>
            <a:r>
              <a:rPr kumimoji="1" lang="en-GB" altLang="zh-CN" dirty="0"/>
              <a:t> dolore magna </a:t>
            </a:r>
            <a:r>
              <a:rPr kumimoji="1" lang="en-GB" altLang="zh-CN" dirty="0" err="1"/>
              <a:t>aliqua</a:t>
            </a:r>
            <a:r>
              <a:rPr kumimoji="1" lang="en-GB" altLang="zh-CN" dirty="0"/>
              <a:t>.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37899" y="6529045"/>
            <a:ext cx="3384223" cy="198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700" b="0" i="0" spc="0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INNOVATE FOR A SUSTAINABLE FUTURE 2022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talogu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6372660" y="6513656"/>
            <a:ext cx="5600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/>
              </a:solidFill>
              <a:latin typeface="Roboto Light" panose="02000000000000000000" pitchFamily="2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367" y="6155209"/>
            <a:ext cx="385795" cy="466169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0261034" y="236622"/>
            <a:ext cx="1712327" cy="575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050" b="0" i="0" spc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INNOVATE FOR</a:t>
            </a:r>
          </a:p>
          <a:p>
            <a:pPr algn="r"/>
            <a:r>
              <a:rPr kumimoji="1" lang="en-US" altLang="zh-CN" sz="1050" b="0" i="0" spc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SUSTAINABLE FUTURE 2022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8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7295515" y="6513830"/>
            <a:ext cx="467741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>
                  <a:lumMod val="75000"/>
                </a:schemeClr>
              </a:solidFill>
              <a:latin typeface="Roboto Light" panose="02000000000000000000" pitchFamily="2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368" y="6155209"/>
            <a:ext cx="385795" cy="466169"/>
          </a:xfrm>
          <a:prstGeom prst="rect">
            <a:avLst/>
          </a:prstGeom>
        </p:spPr>
      </p:pic>
      <p:sp>
        <p:nvSpPr>
          <p:cNvPr id="26" name="标题 1"/>
          <p:cNvSpPr>
            <a:spLocks noGrp="1"/>
          </p:cNvSpPr>
          <p:nvPr>
            <p:ph type="title" hasCustomPrompt="1"/>
          </p:nvPr>
        </p:nvSpPr>
        <p:spPr>
          <a:xfrm>
            <a:off x="539064" y="585866"/>
            <a:ext cx="2365514" cy="880939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chemeClr val="bg1"/>
                </a:solidFill>
                <a:latin typeface="Ubuntu" panose="020B0504030602030204" pitchFamily="34" charset="0"/>
                <a:ea typeface="Heiti SC Medium" panose="02000000000000000000" pitchFamily="2" charset="-128"/>
              </a:defRPr>
            </a:lvl1pPr>
          </a:lstStyle>
          <a:p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endParaRPr kumimoji="1" lang="zh-CN" altLang="en-US" dirty="0"/>
          </a:p>
        </p:txBody>
      </p:sp>
      <p:sp>
        <p:nvSpPr>
          <p:cNvPr id="27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5297214" y="585866"/>
            <a:ext cx="6355722" cy="88093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kumimoji="1" lang="en-GB" altLang="zh-CN" dirty="0"/>
              <a:t>Lorem ipsum dolor sit </a:t>
            </a:r>
            <a:r>
              <a:rPr kumimoji="1" lang="en-GB" altLang="zh-CN" dirty="0" err="1"/>
              <a:t>amet</a:t>
            </a:r>
            <a:r>
              <a:rPr kumimoji="1" lang="en-GB" altLang="zh-CN" dirty="0"/>
              <a:t>, </a:t>
            </a:r>
            <a:r>
              <a:rPr kumimoji="1" lang="en-GB" altLang="zh-CN" dirty="0" err="1"/>
              <a:t>consectetur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adipiscing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elit</a:t>
            </a:r>
            <a:r>
              <a:rPr kumimoji="1" lang="en-GB" altLang="zh-CN" dirty="0"/>
              <a:t>, sed do </a:t>
            </a:r>
            <a:r>
              <a:rPr kumimoji="1" lang="en-GB" altLang="zh-CN" dirty="0" err="1"/>
              <a:t>eiusmod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tempor</a:t>
            </a:r>
            <a:r>
              <a:rPr kumimoji="1" lang="en-GB" altLang="zh-CN" dirty="0"/>
              <a:t> dolor </a:t>
            </a:r>
            <a:r>
              <a:rPr kumimoji="1" lang="en-GB" altLang="zh-CN" dirty="0" err="1"/>
              <a:t>incididunt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labore</a:t>
            </a:r>
            <a:r>
              <a:rPr kumimoji="1" lang="en-GB" altLang="zh-CN" dirty="0"/>
              <a:t> dolore magna </a:t>
            </a:r>
            <a:r>
              <a:rPr kumimoji="1" lang="en-GB" altLang="zh-CN" dirty="0" err="1"/>
              <a:t>aliqua</a:t>
            </a:r>
            <a:r>
              <a:rPr kumimoji="1" lang="en-GB" altLang="zh-CN" dirty="0"/>
              <a:t>.</a:t>
            </a:r>
          </a:p>
        </p:txBody>
      </p:sp>
      <p:sp>
        <p:nvSpPr>
          <p:cNvPr id="9" name="文本框 8"/>
          <p:cNvSpPr txBox="1"/>
          <p:nvPr userDrawn="1"/>
        </p:nvSpPr>
        <p:spPr>
          <a:xfrm>
            <a:off x="4337899" y="6529045"/>
            <a:ext cx="3384223" cy="198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700" b="0" i="0" spc="0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INNOVATE FOR A SUSTAINABLE FUTURE 2022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6372660" y="6513656"/>
            <a:ext cx="5600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/>
              </a:solidFill>
              <a:latin typeface="Roboto Light" panose="02000000000000000000" pitchFamily="2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368" y="6155209"/>
            <a:ext cx="385795" cy="466169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ph type="title" hasCustomPrompt="1"/>
          </p:nvPr>
        </p:nvSpPr>
        <p:spPr>
          <a:xfrm>
            <a:off x="2602302" y="3040351"/>
            <a:ext cx="6987396" cy="777298"/>
          </a:xfrm>
          <a:prstGeom prst="rect">
            <a:avLst/>
          </a:prstGeom>
        </p:spPr>
        <p:txBody>
          <a:bodyPr/>
          <a:lstStyle>
            <a:lvl1pPr algn="ctr">
              <a:defRPr sz="3800">
                <a:solidFill>
                  <a:schemeClr val="bg1"/>
                </a:solidFill>
                <a:latin typeface="Ubuntu" panose="020B0504030602030204" pitchFamily="34" charset="0"/>
                <a:ea typeface="Heiti SC Medium" panose="02000000000000000000" pitchFamily="2" charset="-128"/>
              </a:defRPr>
            </a:lvl1pPr>
          </a:lstStyle>
          <a:p>
            <a:r>
              <a:rPr kumimoji="1" lang="en-US" altLang="zh-CN" dirty="0"/>
              <a:t>Thank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</a:t>
            </a:r>
            <a:r>
              <a:rPr kumimoji="1" lang="zh-CN" altLang="en-US" dirty="0"/>
              <a:t>！</a:t>
            </a:r>
          </a:p>
        </p:txBody>
      </p:sp>
      <p:sp>
        <p:nvSpPr>
          <p:cNvPr id="6" name="文本框 5"/>
          <p:cNvSpPr txBox="1"/>
          <p:nvPr userDrawn="1"/>
        </p:nvSpPr>
        <p:spPr>
          <a:xfrm>
            <a:off x="10261034" y="236622"/>
            <a:ext cx="1712327" cy="575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050" b="0" i="0" spc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INNOVATE FOR</a:t>
            </a:r>
          </a:p>
          <a:p>
            <a:pPr algn="r"/>
            <a:r>
              <a:rPr kumimoji="1" lang="en-US" altLang="zh-CN" sz="1050" b="0" i="0" spc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SUSTAINABLE FUTURE 2022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1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6372660" y="6513656"/>
            <a:ext cx="5600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>
                  <a:lumMod val="75000"/>
                </a:schemeClr>
              </a:solidFill>
              <a:latin typeface="Roboto Light" panose="02000000000000000000" pitchFamily="2" charset="0"/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 hasCustomPrompt="1"/>
          </p:nvPr>
        </p:nvSpPr>
        <p:spPr>
          <a:xfrm>
            <a:off x="728869" y="673935"/>
            <a:ext cx="4731027" cy="518762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chemeClr val="tx1"/>
                </a:solidFill>
                <a:latin typeface="Ubuntu" panose="020B0504030602030204" pitchFamily="34" charset="0"/>
                <a:ea typeface="Heiti SC Medium" panose="02000000000000000000" pitchFamily="2" charset="-128"/>
              </a:defRPr>
            </a:lvl1pPr>
          </a:lstStyle>
          <a:p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tittle</a:t>
            </a:r>
            <a:endParaRPr kumimoji="1" lang="zh-CN" altLang="en-US" dirty="0"/>
          </a:p>
        </p:txBody>
      </p:sp>
      <p:sp>
        <p:nvSpPr>
          <p:cNvPr id="9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728869" y="288996"/>
            <a:ext cx="4731026" cy="3338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latin typeface="Ubuntu" panose="020B05040306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en-US" altLang="zh-CN" dirty="0" err="1"/>
              <a:t>Subtittle</a:t>
            </a:r>
            <a:endParaRPr kumimoji="1"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368" y="6155209"/>
            <a:ext cx="385795" cy="4661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2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6372660" y="6513656"/>
            <a:ext cx="5600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>
                  <a:lumMod val="75000"/>
                </a:schemeClr>
              </a:solidFill>
              <a:latin typeface="Roboto Light" panose="02000000000000000000" pitchFamily="2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368" y="6155209"/>
            <a:ext cx="385795" cy="466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25195" y="886819"/>
            <a:ext cx="342900" cy="127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3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6372660" y="6513656"/>
            <a:ext cx="5600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>
                  <a:lumMod val="75000"/>
                </a:schemeClr>
              </a:solidFill>
              <a:latin typeface="Roboto Light" panose="02000000000000000000" pitchFamily="2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368" y="6155209"/>
            <a:ext cx="385795" cy="4661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4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6372660" y="6513656"/>
            <a:ext cx="56007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©️ </a:t>
            </a:r>
            <a:r>
              <a:rPr kumimoji="1" lang="en-GB" altLang="zh-CN" sz="800" b="0" i="0" spc="0" dirty="0" err="1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MioTech</a:t>
            </a:r>
            <a:r>
              <a:rPr kumimoji="1" lang="en-GB" altLang="zh-CN" sz="800" b="0" i="0" spc="0" dirty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All Rights Reserved-Do not duplicate or distribute without permission. </a:t>
            </a:r>
            <a:endParaRPr kumimoji="1" lang="zh-CN" altLang="en-US" sz="800" b="0" i="0" spc="0" dirty="0">
              <a:solidFill>
                <a:schemeClr val="bg1">
                  <a:lumMod val="75000"/>
                </a:schemeClr>
              </a:solidFill>
              <a:latin typeface="Roboto Light" panose="02000000000000000000" pitchFamily="2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4368" y="6155209"/>
            <a:ext cx="385795" cy="466169"/>
          </a:xfrm>
          <a:prstGeom prst="rect">
            <a:avLst/>
          </a:prstGeom>
        </p:spPr>
      </p:pic>
      <p:sp>
        <p:nvSpPr>
          <p:cNvPr id="4" name="图片占位符 2"/>
          <p:cNvSpPr>
            <a:spLocks noGrp="1"/>
          </p:cNvSpPr>
          <p:nvPr>
            <p:ph type="pic" idx="1"/>
          </p:nvPr>
        </p:nvSpPr>
        <p:spPr>
          <a:xfrm>
            <a:off x="769576" y="1118054"/>
            <a:ext cx="3288074" cy="2459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 dirty="0"/>
          </a:p>
        </p:txBody>
      </p:sp>
      <p:sp>
        <p:nvSpPr>
          <p:cNvPr id="6" name="矩形 5"/>
          <p:cNvSpPr/>
          <p:nvPr userDrawn="1"/>
        </p:nvSpPr>
        <p:spPr>
          <a:xfrm>
            <a:off x="769576" y="3577589"/>
            <a:ext cx="3288074" cy="2057401"/>
          </a:xfrm>
          <a:prstGeom prst="rect">
            <a:avLst/>
          </a:prstGeom>
          <a:blipFill dpi="0" rotWithShape="1">
            <a:blip r:embed="rId4">
              <a:alphaModFix amt="6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8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904914" y="3920491"/>
            <a:ext cx="3038435" cy="1451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latin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en-GB" altLang="zh-CN" dirty="0"/>
              <a:t>Lorem ipsum dolor sit </a:t>
            </a:r>
            <a:r>
              <a:rPr kumimoji="1" lang="en-GB" altLang="zh-CN" dirty="0" err="1"/>
              <a:t>amet</a:t>
            </a:r>
            <a:r>
              <a:rPr kumimoji="1" lang="en-GB" altLang="zh-CN" dirty="0"/>
              <a:t>, </a:t>
            </a:r>
            <a:r>
              <a:rPr kumimoji="1" lang="en-GB" altLang="zh-CN" dirty="0" err="1"/>
              <a:t>consectetur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adipiscing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elit</a:t>
            </a:r>
            <a:r>
              <a:rPr kumimoji="1" lang="en-GB" altLang="zh-CN" dirty="0"/>
              <a:t>, sed do </a:t>
            </a:r>
            <a:r>
              <a:rPr kumimoji="1" lang="en-GB" altLang="zh-CN" dirty="0" err="1"/>
              <a:t>eiusmod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tempor</a:t>
            </a:r>
            <a:r>
              <a:rPr kumimoji="1" lang="en-GB" altLang="zh-CN" dirty="0"/>
              <a:t> dolor </a:t>
            </a:r>
            <a:r>
              <a:rPr kumimoji="1" lang="en-GB" altLang="zh-CN" dirty="0" err="1"/>
              <a:t>incididunt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labore</a:t>
            </a:r>
            <a:r>
              <a:rPr kumimoji="1" lang="en-GB" altLang="zh-CN" dirty="0"/>
              <a:t> dolore magna </a:t>
            </a:r>
            <a:r>
              <a:rPr kumimoji="1" lang="en-GB" altLang="zh-CN" dirty="0" err="1"/>
              <a:t>aliqua</a:t>
            </a:r>
            <a:r>
              <a:rPr kumimoji="1" lang="en-GB" altLang="zh-CN" dirty="0"/>
              <a:t>.</a:t>
            </a:r>
          </a:p>
        </p:txBody>
      </p:sp>
      <p:sp>
        <p:nvSpPr>
          <p:cNvPr id="9" name="图片占位符 2"/>
          <p:cNvSpPr>
            <a:spLocks noGrp="1"/>
          </p:cNvSpPr>
          <p:nvPr>
            <p:ph type="pic" idx="10" hasCustomPrompt="1"/>
          </p:nvPr>
        </p:nvSpPr>
        <p:spPr>
          <a:xfrm>
            <a:off x="4450927" y="1129930"/>
            <a:ext cx="3288074" cy="2459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zh-CN" altLang="en-US" dirty="0"/>
              <a:t>图片</a:t>
            </a:r>
          </a:p>
        </p:txBody>
      </p:sp>
      <p:sp>
        <p:nvSpPr>
          <p:cNvPr id="10" name="矩形 9"/>
          <p:cNvSpPr/>
          <p:nvPr userDrawn="1"/>
        </p:nvSpPr>
        <p:spPr>
          <a:xfrm>
            <a:off x="4450927" y="3589465"/>
            <a:ext cx="3288074" cy="2057401"/>
          </a:xfrm>
          <a:prstGeom prst="rect">
            <a:avLst/>
          </a:prstGeom>
          <a:blipFill dpi="0" rotWithShape="1">
            <a:blip r:embed="rId4">
              <a:alphaModFix amt="6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占位符 3"/>
          <p:cNvSpPr>
            <a:spLocks noGrp="1"/>
          </p:cNvSpPr>
          <p:nvPr>
            <p:ph type="body" sz="half" idx="11" hasCustomPrompt="1"/>
          </p:nvPr>
        </p:nvSpPr>
        <p:spPr>
          <a:xfrm>
            <a:off x="4586265" y="3932367"/>
            <a:ext cx="3038435" cy="1451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en-GB" altLang="zh-CN" dirty="0"/>
              <a:t>Lorem ipsum dolor sit </a:t>
            </a:r>
            <a:r>
              <a:rPr kumimoji="1" lang="en-GB" altLang="zh-CN" dirty="0" err="1"/>
              <a:t>amet</a:t>
            </a:r>
            <a:r>
              <a:rPr kumimoji="1" lang="en-GB" altLang="zh-CN" dirty="0"/>
              <a:t>, </a:t>
            </a:r>
            <a:r>
              <a:rPr kumimoji="1" lang="en-GB" altLang="zh-CN" dirty="0" err="1"/>
              <a:t>consectetur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adipiscing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elit</a:t>
            </a:r>
            <a:r>
              <a:rPr kumimoji="1" lang="en-GB" altLang="zh-CN" dirty="0"/>
              <a:t>, sed do </a:t>
            </a:r>
            <a:r>
              <a:rPr kumimoji="1" lang="en-GB" altLang="zh-CN" dirty="0" err="1"/>
              <a:t>eiusmod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tempor</a:t>
            </a:r>
            <a:r>
              <a:rPr kumimoji="1" lang="en-GB" altLang="zh-CN" dirty="0"/>
              <a:t> dolor </a:t>
            </a:r>
            <a:r>
              <a:rPr kumimoji="1" lang="en-GB" altLang="zh-CN" dirty="0" err="1"/>
              <a:t>incididunt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labore</a:t>
            </a:r>
            <a:r>
              <a:rPr kumimoji="1" lang="en-GB" altLang="zh-CN" dirty="0"/>
              <a:t> dolore magna </a:t>
            </a:r>
            <a:r>
              <a:rPr kumimoji="1" lang="en-GB" altLang="zh-CN" dirty="0" err="1"/>
              <a:t>aliqua</a:t>
            </a:r>
            <a:r>
              <a:rPr kumimoji="1" lang="en-GB" altLang="zh-CN" dirty="0"/>
              <a:t>.</a:t>
            </a:r>
          </a:p>
        </p:txBody>
      </p:sp>
      <p:sp>
        <p:nvSpPr>
          <p:cNvPr id="12" name="图片占位符 2"/>
          <p:cNvSpPr>
            <a:spLocks noGrp="1"/>
          </p:cNvSpPr>
          <p:nvPr>
            <p:ph type="pic" idx="12" hasCustomPrompt="1"/>
          </p:nvPr>
        </p:nvSpPr>
        <p:spPr>
          <a:xfrm>
            <a:off x="8108527" y="1129930"/>
            <a:ext cx="3288074" cy="2459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zh-CN" altLang="en-US" dirty="0"/>
              <a:t>图片</a:t>
            </a:r>
          </a:p>
        </p:txBody>
      </p:sp>
      <p:sp>
        <p:nvSpPr>
          <p:cNvPr id="13" name="矩形 12"/>
          <p:cNvSpPr/>
          <p:nvPr userDrawn="1"/>
        </p:nvSpPr>
        <p:spPr>
          <a:xfrm>
            <a:off x="8108527" y="3589465"/>
            <a:ext cx="3288074" cy="2057401"/>
          </a:xfrm>
          <a:prstGeom prst="rect">
            <a:avLst/>
          </a:prstGeom>
          <a:blipFill dpi="0" rotWithShape="1">
            <a:blip r:embed="rId4">
              <a:alphaModFix amt="6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占位符 3"/>
          <p:cNvSpPr>
            <a:spLocks noGrp="1"/>
          </p:cNvSpPr>
          <p:nvPr>
            <p:ph type="body" sz="half" idx="13" hasCustomPrompt="1"/>
          </p:nvPr>
        </p:nvSpPr>
        <p:spPr>
          <a:xfrm>
            <a:off x="8243865" y="3932367"/>
            <a:ext cx="3038435" cy="1451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en-GB" altLang="zh-CN" dirty="0"/>
              <a:t>Lorem ipsum dolor sit </a:t>
            </a:r>
            <a:r>
              <a:rPr kumimoji="1" lang="en-GB" altLang="zh-CN" dirty="0" err="1"/>
              <a:t>amet</a:t>
            </a:r>
            <a:r>
              <a:rPr kumimoji="1" lang="en-GB" altLang="zh-CN" dirty="0"/>
              <a:t>, </a:t>
            </a:r>
            <a:r>
              <a:rPr kumimoji="1" lang="en-GB" altLang="zh-CN" dirty="0" err="1"/>
              <a:t>consectetur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adipiscing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elit</a:t>
            </a:r>
            <a:r>
              <a:rPr kumimoji="1" lang="en-GB" altLang="zh-CN" dirty="0"/>
              <a:t>, sed do </a:t>
            </a:r>
            <a:r>
              <a:rPr kumimoji="1" lang="en-GB" altLang="zh-CN" dirty="0" err="1"/>
              <a:t>eiusmod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tempor</a:t>
            </a:r>
            <a:r>
              <a:rPr kumimoji="1" lang="en-GB" altLang="zh-CN" dirty="0"/>
              <a:t> dolor </a:t>
            </a:r>
            <a:r>
              <a:rPr kumimoji="1" lang="en-GB" altLang="zh-CN" dirty="0" err="1"/>
              <a:t>incididunt</a:t>
            </a:r>
            <a:r>
              <a:rPr kumimoji="1" lang="en-GB" altLang="zh-CN" dirty="0"/>
              <a:t> </a:t>
            </a:r>
            <a:r>
              <a:rPr kumimoji="1" lang="en-GB" altLang="zh-CN" dirty="0" err="1"/>
              <a:t>labore</a:t>
            </a:r>
            <a:r>
              <a:rPr kumimoji="1" lang="en-GB" altLang="zh-CN" dirty="0"/>
              <a:t> dolore magna </a:t>
            </a:r>
            <a:r>
              <a:rPr kumimoji="1" lang="en-GB" altLang="zh-CN" dirty="0" err="1"/>
              <a:t>aliqua</a:t>
            </a:r>
            <a:r>
              <a:rPr kumimoji="1" lang="en-GB" altLang="zh-CN" dirty="0"/>
              <a:t>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20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2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4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49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2013507"/>
            <a:ext cx="7530516" cy="29833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kumimoji="1" lang="en-US" altLang="zh-CN" sz="5400" b="1" dirty="0" err="1">
                <a:solidFill>
                  <a:schemeClr val="bg1"/>
                </a:solidFill>
                <a:latin typeface="Ubuntu" panose="020B0504030602030204" pitchFamily="34" charset="0"/>
                <a:ea typeface="造字工房方黑体" charset="-122"/>
                <a:cs typeface="造字工房方黑体" charset="-122"/>
                <a:sym typeface="+mn-ea"/>
              </a:rPr>
              <a:t>MioTech</a:t>
            </a:r>
            <a:br>
              <a:rPr kumimoji="1" lang="en-US" altLang="zh-CN" sz="5400" b="1" dirty="0">
                <a:solidFill>
                  <a:schemeClr val="bg1"/>
                </a:solidFill>
                <a:latin typeface="Ubuntu" panose="020B0504030602030204" pitchFamily="34" charset="0"/>
                <a:ea typeface="造字工房方黑体" charset="-122"/>
                <a:cs typeface="造字工房方黑体" charset="-122"/>
                <a:sym typeface="+mn-ea"/>
              </a:rPr>
            </a:br>
            <a:br>
              <a:rPr kumimoji="1" lang="en-US" altLang="zh-CN" sz="2800" dirty="0">
                <a:latin typeface="Ubuntu" panose="020B0504030602030204" pitchFamily="34" charset="0"/>
                <a:ea typeface="Roboto" panose="02000000000000000000" pitchFamily="2" charset="0"/>
                <a:cs typeface="造字工房方黑体" charset="-122"/>
                <a:sym typeface="+mn-ea"/>
              </a:rPr>
            </a:br>
            <a:endParaRPr kumimoji="1" lang="en-US" altLang="zh-CN" sz="5400" b="1" dirty="0">
              <a:solidFill>
                <a:schemeClr val="bg1"/>
              </a:solidFill>
              <a:latin typeface="Ubuntu" panose="020B0504030602030204" pitchFamily="34" charset="0"/>
              <a:ea typeface="Roboto" panose="02000000000000000000" pitchFamily="2" charset="0"/>
              <a:cs typeface="造字工房方黑体" charset="-122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2314" y="275772"/>
            <a:ext cx="1676400" cy="558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3400" y="3198167"/>
            <a:ext cx="48013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dirty="0">
                <a:solidFill>
                  <a:schemeClr val="bg1"/>
                </a:solidFill>
                <a:latin typeface="Ubuntu" panose="020B0504030602030204" pitchFamily="34" charset="0"/>
                <a:ea typeface="造字工房方黑体" charset="-122"/>
                <a:sym typeface="+mn-ea"/>
              </a:rPr>
              <a:t>Innovate for a Sustainable Future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82065" y="259715"/>
            <a:ext cx="6530340" cy="697230"/>
            <a:chOff x="2019" y="285"/>
            <a:chExt cx="10284" cy="1098"/>
          </a:xfrm>
        </p:grpSpPr>
        <p:sp>
          <p:nvSpPr>
            <p:cNvPr id="3" name="副标题 24"/>
            <p:cNvSpPr txBox="1"/>
            <p:nvPr/>
          </p:nvSpPr>
          <p:spPr>
            <a:xfrm>
              <a:off x="2019" y="596"/>
              <a:ext cx="10284" cy="787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buntu Bold" panose="020B0504030602030204" charset="0"/>
                  <a:ea typeface="SimHei" panose="02010609060101010101" pitchFamily="49" charset="-122"/>
                  <a:cs typeface="Ubuntu Bold" panose="020B0504030602030204" charset="0"/>
                  <a:sym typeface="+mn-ea"/>
                </a:rPr>
                <a:t>Sustainable Property Management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2036" y="285"/>
              <a:ext cx="2714" cy="48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zh-CN" sz="1400" dirty="0">
                  <a:solidFill>
                    <a:srgbClr val="36D5CC"/>
                  </a:solidFill>
                  <a:latin typeface="Ubuntu Medium" panose="020B0504030602030204" pitchFamily="34" charset="0"/>
                  <a:ea typeface="SimHei" panose="02010609060101010101" pitchFamily="49" charset="-122"/>
                  <a:cs typeface="Ubuntu Medium" panose="020B0504030602030204" pitchFamily="34" charset="0"/>
                  <a:sym typeface="+mn-ea"/>
                </a:rPr>
                <a:t>Client Testimonials</a:t>
              </a:r>
            </a:p>
          </p:txBody>
        </p:sp>
      </p:grpSp>
      <p:sp>
        <p:nvSpPr>
          <p:cNvPr id="61" name="文本框 60"/>
          <p:cNvSpPr txBox="1"/>
          <p:nvPr/>
        </p:nvSpPr>
        <p:spPr>
          <a:xfrm>
            <a:off x="1497965" y="1135380"/>
            <a:ext cx="6323330" cy="573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ts val="1880"/>
              </a:lnSpc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  <a:ea typeface="SimHei" panose="02010609060101010101" pitchFamily="49" charset="-122"/>
                <a:cs typeface="阿里巴巴普惠体" panose="00020600040101010101" pitchFamily="18" charset="-122"/>
              </a:rPr>
              <a:t>Shanghai Tower, one of China’s first eco-conscious offices, has signed a strategic partnership agreement with MioTech to improve sustainability practices.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465580" y="2045970"/>
            <a:ext cx="6109970" cy="1609090"/>
            <a:chOff x="2458" y="5554"/>
            <a:chExt cx="9622" cy="2534"/>
          </a:xfrm>
        </p:grpSpPr>
        <p:sp>
          <p:nvSpPr>
            <p:cNvPr id="18" name="文本框 17"/>
            <p:cNvSpPr txBox="1"/>
            <p:nvPr/>
          </p:nvSpPr>
          <p:spPr>
            <a:xfrm>
              <a:off x="2458" y="6200"/>
              <a:ext cx="9622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fontAlgn="auto">
                <a:lnSpc>
                  <a:spcPct val="150000"/>
                </a:lnSpc>
                <a:buClr>
                  <a:srgbClr val="3BD7C8"/>
                </a:buClr>
                <a:buFont typeface="Wingdings" panose="05000000000000000000" charset="0"/>
                <a:buChar char=""/>
              </a:pP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" panose="020B0504030602030204" pitchFamily="34" charset="0"/>
                  <a:ea typeface="SimHei" panose="02010609060101010101" pitchFamily="49" charset="-122"/>
                  <a:sym typeface="+mn-ea"/>
                </a:rPr>
                <a:t>Estimate carbon emissions</a:t>
              </a:r>
              <a:endPara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Ubuntu" panose="020B0504030602030204" pitchFamily="34" charset="0"/>
                <a:ea typeface="SimHei" panose="02010609060101010101" pitchFamily="49" charset="-122"/>
              </a:endParaRPr>
            </a:p>
            <a:p>
              <a:pPr marL="285750" indent="-285750" fontAlgn="auto">
                <a:lnSpc>
                  <a:spcPct val="150000"/>
                </a:lnSpc>
                <a:buClr>
                  <a:srgbClr val="3BD7C8"/>
                </a:buClr>
                <a:buFont typeface="Wingdings" panose="05000000000000000000" charset="0"/>
                <a:buChar char=""/>
              </a:pP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" panose="020B0504030602030204" pitchFamily="34" charset="0"/>
                  <a:ea typeface="SimHei" panose="02010609060101010101" pitchFamily="49" charset="-122"/>
                  <a:sym typeface="+mn-ea"/>
                </a:rPr>
                <a:t>Emission reduction solutions tailored towards local and regulatory standards</a:t>
              </a:r>
              <a:endPara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Ubuntu" panose="020B0504030602030204" pitchFamily="34" charset="0"/>
                <a:ea typeface="SimHei" panose="02010609060101010101" pitchFamily="49" charset="-122"/>
              </a:endParaRPr>
            </a:p>
            <a:p>
              <a:pPr marL="285750" indent="-285750" fontAlgn="auto">
                <a:lnSpc>
                  <a:spcPct val="150000"/>
                </a:lnSpc>
                <a:buClr>
                  <a:srgbClr val="3BD7C8"/>
                </a:buClr>
                <a:buFont typeface="Wingdings" panose="05000000000000000000" charset="0"/>
                <a:buChar char=""/>
              </a:pP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" panose="020B0504030602030204" pitchFamily="34" charset="0"/>
                  <a:ea typeface="SimHei" panose="02010609060101010101" pitchFamily="49" charset="-122"/>
                  <a:sym typeface="+mn-ea"/>
                </a:rPr>
                <a:t>Comply with disclosure requirements</a:t>
              </a:r>
              <a:endPara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Ubuntu" panose="020B0504030602030204" pitchFamily="34" charset="0"/>
                <a:ea typeface="SimHei" panose="02010609060101010101" pitchFamily="49" charset="-122"/>
              </a:endParaRPr>
            </a:p>
            <a:p>
              <a:pPr marL="285750" indent="-285750" fontAlgn="auto">
                <a:lnSpc>
                  <a:spcPct val="150000"/>
                </a:lnSpc>
                <a:buClr>
                  <a:srgbClr val="3BD7C8"/>
                </a:buClr>
                <a:buFont typeface="Wingdings" panose="05000000000000000000" charset="0"/>
                <a:buChar char=""/>
              </a:pP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" panose="020B0504030602030204" pitchFamily="34" charset="0"/>
                  <a:ea typeface="SimHei" panose="02010609060101010101" pitchFamily="49" charset="-122"/>
                  <a:sym typeface="+mn-ea"/>
                </a:rPr>
                <a:t>Formulate net-zero roadmap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2458" y="5554"/>
              <a:ext cx="795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buntu Medium" panose="020B0504030602030204" pitchFamily="34" charset="0"/>
                  <a:ea typeface="SimHei" panose="02010609060101010101" pitchFamily="49" charset="-122"/>
                  <a:cs typeface="Ubuntu Medium" panose="020B0504030602030204" pitchFamily="34" charset="0"/>
                  <a:sym typeface="+mn-ea"/>
                </a:rPr>
                <a:t>MioTech Solutions for Shanghai Tower</a:t>
              </a:r>
            </a:p>
          </p:txBody>
        </p:sp>
      </p:grpSp>
      <p:sp>
        <p:nvSpPr>
          <p:cNvPr id="24" name="矩形 23"/>
          <p:cNvSpPr/>
          <p:nvPr/>
        </p:nvSpPr>
        <p:spPr>
          <a:xfrm>
            <a:off x="1145540" y="3566795"/>
            <a:ext cx="11046460" cy="2747645"/>
          </a:xfrm>
          <a:prstGeom prst="rect">
            <a:avLst/>
          </a:prstGeom>
          <a:solidFill>
            <a:srgbClr val="DEF5E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Ubuntu" panose="020B0504030602030204" pitchFamily="34" charset="0"/>
            </a:endParaRPr>
          </a:p>
        </p:txBody>
      </p:sp>
      <p:pic>
        <p:nvPicPr>
          <p:cNvPr id="12" name="图形 14" descr="左引号 纯色填充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65250" y="3566795"/>
            <a:ext cx="1015365" cy="1048385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8090852" y="-15850"/>
            <a:ext cx="4361380" cy="6870254"/>
            <a:chOff x="8468605" y="136221"/>
            <a:chExt cx="4109209" cy="6721779"/>
          </a:xfrm>
        </p:grpSpPr>
        <p:pic>
          <p:nvPicPr>
            <p:cNvPr id="2052" name="Picture 4" descr="low-angle photography of two high-rise glass buildings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877"/>
            <a:stretch>
              <a:fillRect/>
            </a:stretch>
          </p:blipFill>
          <p:spPr bwMode="auto">
            <a:xfrm>
              <a:off x="8468605" y="147589"/>
              <a:ext cx="3994150" cy="6710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矩形: 圆角 14"/>
            <p:cNvSpPr/>
            <p:nvPr/>
          </p:nvSpPr>
          <p:spPr>
            <a:xfrm>
              <a:off x="9994480" y="326333"/>
              <a:ext cx="2582796" cy="894639"/>
            </a:xfrm>
            <a:prstGeom prst="roundRect">
              <a:avLst>
                <a:gd name="adj" fmla="val 13402"/>
              </a:avLst>
            </a:prstGeom>
            <a:solidFill>
              <a:schemeClr val="bg1"/>
            </a:solidFill>
            <a:ln w="38100">
              <a:noFill/>
              <a:round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 defTabSz="914400"/>
              <a:endParaRPr lang="en-US" sz="2000" b="1">
                <a:solidFill>
                  <a:schemeClr val="bg1"/>
                </a:solidFill>
                <a:latin typeface="Ubuntu" panose="020B0504030602030204" pitchFamily="34" charset="0"/>
              </a:endParaRPr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6"/>
            <a:srcRect t="32435" b="35017"/>
            <a:stretch>
              <a:fillRect/>
            </a:stretch>
          </p:blipFill>
          <p:spPr>
            <a:xfrm>
              <a:off x="10106350" y="136221"/>
              <a:ext cx="2471464" cy="1137670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1590040" y="4643755"/>
            <a:ext cx="5760720" cy="1051560"/>
            <a:chOff x="2972" y="7555"/>
            <a:chExt cx="9072" cy="1656"/>
          </a:xfrm>
        </p:grpSpPr>
        <p:sp>
          <p:nvSpPr>
            <p:cNvPr id="22" name="文本框 21"/>
            <p:cNvSpPr txBox="1"/>
            <p:nvPr/>
          </p:nvSpPr>
          <p:spPr>
            <a:xfrm>
              <a:off x="2972" y="7555"/>
              <a:ext cx="9072" cy="1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200" dirty="0">
                  <a:latin typeface="Ubuntu" panose="020B0504030602030204" pitchFamily="34" charset="0"/>
                  <a:ea typeface="SimHei" panose="02010609060101010101" pitchFamily="49" charset="-122"/>
                </a:rPr>
                <a:t>Shanghai Tower, China’s first skyscraper, has industry-leading green infrastructure. Our strategic partnership with </a:t>
              </a:r>
              <a:r>
                <a:rPr lang="en-US" altLang="zh-CN" sz="1200" dirty="0" err="1">
                  <a:latin typeface="Ubuntu" panose="020B0504030602030204" pitchFamily="34" charset="0"/>
                  <a:ea typeface="SimHei" panose="02010609060101010101" pitchFamily="49" charset="-122"/>
                </a:rPr>
                <a:t>MioTech</a:t>
              </a:r>
              <a:r>
                <a:rPr lang="en-US" altLang="zh-CN" sz="1200" dirty="0">
                  <a:latin typeface="Ubuntu" panose="020B0504030602030204" pitchFamily="34" charset="0"/>
                  <a:ea typeface="SimHei" panose="02010609060101010101" pitchFamily="49" charset="-122"/>
                </a:rPr>
                <a:t> enables us to meet our low-carbon objectives and formulate our long-term sustainability vision.</a:t>
              </a:r>
              <a:endParaRPr lang="zh-CN" altLang="en-US" sz="1200" dirty="0">
                <a:latin typeface="Ubuntu" panose="020B0504030602030204" pitchFamily="34" charset="0"/>
                <a:ea typeface="SimHei" panose="02010609060101010101" pitchFamily="49" charset="-122"/>
              </a:endParaRPr>
            </a:p>
            <a:p>
              <a:pPr>
                <a:lnSpc>
                  <a:spcPct val="114000"/>
                </a:lnSpc>
              </a:pPr>
              <a:endParaRPr kumimoji="1" lang="zh-CN" altLang="en-US" sz="1200" b="1" dirty="0">
                <a:latin typeface="Ubuntu" panose="020B0504030602030204" pitchFamily="34" charset="0"/>
                <a:ea typeface="SimHei" panose="02010609060101010101" pitchFamily="49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050" y="8777"/>
              <a:ext cx="6468" cy="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latin typeface="Ubuntu" panose="020B0504030602030204" pitchFamily="34" charset="0"/>
                  <a:ea typeface="SimHei" panose="02010609060101010101" pitchFamily="49" charset="-122"/>
                </a:rPr>
                <a:t>——Sun Jun, Director of Engineering for Shanghai Tower</a:t>
              </a:r>
              <a:endParaRPr kumimoji="1" lang="en-US" altLang="zh-CN" sz="1200" b="1" dirty="0">
                <a:latin typeface="Ubuntu" panose="020B0504030602030204" pitchFamily="34" charset="0"/>
                <a:ea typeface="SimHei" panose="02010609060101010101" pitchFamily="49" charset="-122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1145540" y="3995420"/>
            <a:ext cx="11046460" cy="2418080"/>
          </a:xfrm>
          <a:prstGeom prst="rect">
            <a:avLst/>
          </a:prstGeom>
          <a:solidFill>
            <a:srgbClr val="DEF5E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Ubuntu" panose="020B0504030602030204" pitchFamily="34" charset="0"/>
            </a:endParaRPr>
          </a:p>
        </p:txBody>
      </p:sp>
      <p:cxnSp>
        <p:nvCxnSpPr>
          <p:cNvPr id="5" name="直接连接符 46"/>
          <p:cNvCxnSpPr/>
          <p:nvPr/>
        </p:nvCxnSpPr>
        <p:spPr>
          <a:xfrm>
            <a:off x="9742290" y="952839"/>
            <a:ext cx="2045161" cy="0"/>
          </a:xfrm>
          <a:prstGeom prst="line">
            <a:avLst/>
          </a:prstGeom>
          <a:noFill/>
          <a:ln w="9525" cap="flat">
            <a:solidFill>
              <a:schemeClr val="bg1">
                <a:lumMod val="85000"/>
                <a:alpha val="3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2" name="组合 1"/>
          <p:cNvGrpSpPr/>
          <p:nvPr/>
        </p:nvGrpSpPr>
        <p:grpSpPr>
          <a:xfrm>
            <a:off x="1282065" y="247015"/>
            <a:ext cx="6530340" cy="697230"/>
            <a:chOff x="2019" y="285"/>
            <a:chExt cx="10284" cy="1098"/>
          </a:xfrm>
        </p:grpSpPr>
        <p:sp>
          <p:nvSpPr>
            <p:cNvPr id="3" name="副标题 24"/>
            <p:cNvSpPr txBox="1"/>
            <p:nvPr/>
          </p:nvSpPr>
          <p:spPr>
            <a:xfrm>
              <a:off x="2019" y="596"/>
              <a:ext cx="10284" cy="787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buntu Bold" panose="020B0504030602030204" charset="0"/>
                  <a:ea typeface="SimHei" panose="02010609060101010101" pitchFamily="49" charset="-122"/>
                  <a:cs typeface="Ubuntu Bold" panose="020B0504030602030204" charset="0"/>
                  <a:sym typeface="+mn-ea"/>
                </a:rPr>
                <a:t>Carbon Asset Management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2036" y="285"/>
              <a:ext cx="2714" cy="48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zh-CN" sz="1400" dirty="0">
                  <a:solidFill>
                    <a:srgbClr val="36D5CC"/>
                  </a:solidFill>
                  <a:latin typeface="Ubuntu Medium" panose="020B0504030602030204" pitchFamily="34" charset="0"/>
                  <a:ea typeface="SimHei" panose="02010609060101010101" pitchFamily="49" charset="-122"/>
                  <a:cs typeface="Ubuntu Medium" panose="020B0504030602030204" pitchFamily="34" charset="0"/>
                  <a:sym typeface="+mn-ea"/>
                </a:rPr>
                <a:t>Client Testimonials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229917" y="4360883"/>
            <a:ext cx="4102735" cy="1198880"/>
            <a:chOff x="2458" y="5554"/>
            <a:chExt cx="9622" cy="1888"/>
          </a:xfrm>
        </p:grpSpPr>
        <p:sp>
          <p:nvSpPr>
            <p:cNvPr id="18" name="文本框 17"/>
            <p:cNvSpPr txBox="1"/>
            <p:nvPr/>
          </p:nvSpPr>
          <p:spPr>
            <a:xfrm>
              <a:off x="2458" y="6200"/>
              <a:ext cx="9622" cy="1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14000"/>
                </a:lnSpc>
                <a:buClr>
                  <a:srgbClr val="3BD7C8"/>
                </a:buClr>
                <a:buFont typeface="Wingdings" panose="05000000000000000000" charset="0"/>
                <a:buChar char=""/>
              </a:pP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" panose="020B0504030602030204" pitchFamily="34" charset="0"/>
                  <a:ea typeface="SimHei" panose="02010609060101010101" pitchFamily="49" charset="-122"/>
                  <a:sym typeface="+mn-ea"/>
                </a:rPr>
                <a:t>Carbon inventory due diligence</a:t>
              </a:r>
            </a:p>
            <a:p>
              <a:pPr marL="285750" indent="-285750" fontAlgn="auto">
                <a:lnSpc>
                  <a:spcPct val="150000"/>
                </a:lnSpc>
                <a:buClr>
                  <a:srgbClr val="3BD7C8"/>
                </a:buClr>
                <a:buFont typeface="Wingdings" panose="05000000000000000000" charset="0"/>
                <a:buChar char=""/>
              </a:pP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" panose="020B0504030602030204" pitchFamily="34" charset="0"/>
                  <a:ea typeface="SimHei" panose="02010609060101010101" pitchFamily="49" charset="-122"/>
                  <a:sym typeface="+mn-ea"/>
                </a:rPr>
                <a:t>Carbon footprint analysis</a:t>
              </a:r>
            </a:p>
            <a:p>
              <a:pPr marL="285750" indent="-285750">
                <a:lnSpc>
                  <a:spcPct val="114000"/>
                </a:lnSpc>
                <a:buClr>
                  <a:srgbClr val="3BD7C8"/>
                </a:buClr>
                <a:buFont typeface="Wingdings" panose="05000000000000000000" charset="0"/>
                <a:buChar char=""/>
              </a:pP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" panose="020B0504030602030204" pitchFamily="34" charset="0"/>
                  <a:ea typeface="SimHei" panose="02010609060101010101" pitchFamily="49" charset="-122"/>
                  <a:sym typeface="+mn-ea"/>
                </a:rPr>
                <a:t>Carbon credit development solutions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2458" y="5554"/>
              <a:ext cx="795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buntu Medium" panose="020B0504030602030204" pitchFamily="34" charset="0"/>
                  <a:ea typeface="SimHei" panose="02010609060101010101" pitchFamily="49" charset="-122"/>
                  <a:cs typeface="Ubuntu Medium" panose="020B0504030602030204" pitchFamily="34" charset="0"/>
                  <a:sym typeface="+mn-ea"/>
                </a:rPr>
                <a:t>MioTech provided:</a:t>
              </a:r>
            </a:p>
          </p:txBody>
        </p:sp>
      </p:grpSp>
      <p:pic>
        <p:nvPicPr>
          <p:cNvPr id="12" name="图形 14" descr="左引号 纯色填充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65250" y="3476625"/>
            <a:ext cx="1015365" cy="1048385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590040" y="4553585"/>
            <a:ext cx="5760720" cy="1052830"/>
            <a:chOff x="2972" y="7555"/>
            <a:chExt cx="9072" cy="1658"/>
          </a:xfrm>
        </p:grpSpPr>
        <p:sp>
          <p:nvSpPr>
            <p:cNvPr id="22" name="文本框 21"/>
            <p:cNvSpPr txBox="1"/>
            <p:nvPr/>
          </p:nvSpPr>
          <p:spPr>
            <a:xfrm>
              <a:off x="2972" y="7555"/>
              <a:ext cx="9072" cy="1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altLang="zh-CN" sz="1200">
                  <a:latin typeface="Ubuntu" panose="020B0504030602030204" pitchFamily="34" charset="0"/>
                  <a:ea typeface="SimHei" panose="02010609060101010101" pitchFamily="49" charset="-122"/>
                </a:rPr>
                <a:t>Our strategic partnership has not only enabled us to develop innovative operation models with technological improvements but also conduct industry-leading research in GHG emissions reduction.</a:t>
              </a: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6422" y="8777"/>
              <a:ext cx="5463" cy="4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1200" dirty="0">
                  <a:latin typeface="Ubuntu" panose="020B0504030602030204" pitchFamily="34" charset="0"/>
                  <a:ea typeface="SimHei" panose="02010609060101010101" pitchFamily="49" charset="-122"/>
                </a:rPr>
                <a:t>————</a:t>
              </a:r>
              <a:r>
                <a:rPr lang="en-US" altLang="zh-CN" sz="1200" dirty="0" err="1">
                  <a:latin typeface="Ubuntu" panose="020B0504030602030204" pitchFamily="34" charset="0"/>
                  <a:ea typeface="SimHei" panose="02010609060101010101" pitchFamily="49" charset="-122"/>
                </a:rPr>
                <a:t>Xue</a:t>
              </a:r>
              <a:r>
                <a:rPr lang="en-US" altLang="zh-CN" sz="1200" dirty="0">
                  <a:latin typeface="Ubuntu" panose="020B0504030602030204" pitchFamily="34" charset="0"/>
                  <a:ea typeface="SimHei" panose="02010609060101010101" pitchFamily="49" charset="-122"/>
                </a:rPr>
                <a:t> </a:t>
              </a:r>
              <a:r>
                <a:rPr lang="en-US" altLang="zh-CN" sz="1200" dirty="0" err="1">
                  <a:latin typeface="Ubuntu" panose="020B0504030602030204" pitchFamily="34" charset="0"/>
                  <a:ea typeface="SimHei" panose="02010609060101010101" pitchFamily="49" charset="-122"/>
                </a:rPr>
                <a:t>Tingting</a:t>
              </a:r>
              <a:r>
                <a:rPr lang="en-US" altLang="zh-CN" sz="1200" dirty="0">
                  <a:latin typeface="Ubuntu" panose="020B0504030602030204" pitchFamily="34" charset="0"/>
                  <a:ea typeface="SimHei" panose="02010609060101010101" pitchFamily="49" charset="-122"/>
                </a:rPr>
                <a:t>, Chief Operating Officer</a:t>
              </a:r>
            </a:p>
          </p:txBody>
        </p:sp>
      </p:grpSp>
      <p:pic>
        <p:nvPicPr>
          <p:cNvPr id="1026" name="Picture 2" descr="(图:妙盈科技与蔚能达成战略合作,签约仪式成功举办。来源:妙盈科技)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9" b="2891"/>
          <a:stretch>
            <a:fillRect/>
          </a:stretch>
        </p:blipFill>
        <p:spPr bwMode="auto">
          <a:xfrm>
            <a:off x="8125306" y="1559154"/>
            <a:ext cx="3700145" cy="2012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6" name="组合 5"/>
          <p:cNvGrpSpPr/>
          <p:nvPr/>
        </p:nvGrpSpPr>
        <p:grpSpPr>
          <a:xfrm>
            <a:off x="2029145" y="1145696"/>
            <a:ext cx="5328987" cy="2319518"/>
            <a:chOff x="1354" y="5165"/>
            <a:chExt cx="11366" cy="4948"/>
          </a:xfrm>
        </p:grpSpPr>
        <p:sp>
          <p:nvSpPr>
            <p:cNvPr id="8" name="ïşľïḋé"/>
            <p:cNvSpPr/>
            <p:nvPr/>
          </p:nvSpPr>
          <p:spPr bwMode="auto">
            <a:xfrm>
              <a:off x="5222" y="6022"/>
              <a:ext cx="4356" cy="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</a:pPr>
              <a:endParaRPr lang="en-US" altLang="zh-CN" sz="1200" dirty="0">
                <a:latin typeface="Ubuntu" panose="020B0504030602030204" pitchFamily="34" charset="0"/>
                <a:ea typeface="华文中宋" panose="02010600040101010101" pitchFamily="2" charset="-122"/>
              </a:endParaRPr>
            </a:p>
          </p:txBody>
        </p:sp>
        <p:sp>
          <p:nvSpPr>
            <p:cNvPr id="11" name="椭圆 10"/>
            <p:cNvSpPr/>
            <p:nvPr/>
          </p:nvSpPr>
          <p:spPr bwMode="auto">
            <a:xfrm>
              <a:off x="5500" y="6897"/>
              <a:ext cx="2716" cy="2541"/>
            </a:xfrm>
            <a:prstGeom prst="ellipse">
              <a:avLst/>
            </a:prstGeom>
            <a:solidFill>
              <a:srgbClr val="EDFAF5"/>
            </a:solidFill>
            <a:ln w="38100">
              <a:noFill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 defTabSz="914400"/>
              <a:endParaRPr lang="en-US" sz="2000" b="1">
                <a:solidFill>
                  <a:schemeClr val="bg1"/>
                </a:solidFill>
                <a:latin typeface="Ubuntu" panose="020B0504030602030204" pitchFamily="34" charset="0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5207" y="6150"/>
              <a:ext cx="3224" cy="3639"/>
              <a:chOff x="4829719" y="2671935"/>
              <a:chExt cx="2524962" cy="2886182"/>
            </a:xfrm>
          </p:grpSpPr>
          <p:grpSp>
            <p:nvGrpSpPr>
              <p:cNvPr id="16" name="ïślîḓe"/>
              <p:cNvGrpSpPr/>
              <p:nvPr/>
            </p:nvGrpSpPr>
            <p:grpSpPr>
              <a:xfrm>
                <a:off x="5708584" y="2671935"/>
                <a:ext cx="828320" cy="828508"/>
                <a:chOff x="5708584" y="2671935"/>
                <a:chExt cx="828320" cy="828508"/>
              </a:xfrm>
            </p:grpSpPr>
            <p:sp>
              <p:nvSpPr>
                <p:cNvPr id="17" name="iSļïḋe"/>
                <p:cNvSpPr/>
                <p:nvPr/>
              </p:nvSpPr>
              <p:spPr>
                <a:xfrm>
                  <a:off x="5708584" y="2671935"/>
                  <a:ext cx="828320" cy="8285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800"/>
                      </a:moveTo>
                      <a:cubicBezTo>
                        <a:pt x="0" y="4835"/>
                        <a:pt x="4836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4"/>
                        <a:pt x="16765" y="21600"/>
                        <a:pt x="10800" y="21600"/>
                      </a:cubicBezTo>
                      <a:cubicBezTo>
                        <a:pt x="4836" y="21600"/>
                        <a:pt x="0" y="16764"/>
                        <a:pt x="0" y="10800"/>
                      </a:cubicBezTo>
                      <a:close/>
                    </a:path>
                  </a:pathLst>
                </a:custGeom>
                <a:solidFill>
                  <a:srgbClr val="3BD7C8"/>
                </a:solidFill>
                <a:ln w="38100" cap="flat">
                  <a:solidFill>
                    <a:schemeClr val="bg1"/>
                  </a:solidFill>
                  <a:miter lim="400000"/>
                </a:ln>
                <a:effectLst/>
              </p:spPr>
              <p:txBody>
                <a:bodyPr wrap="square" lIns="91440" tIns="45720" rIns="91440" bIns="45720" numCol="1" anchor="ctr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 sz="1300" cap="all"/>
                  </a:pPr>
                  <a:endParaRPr b="1">
                    <a:latin typeface="Ubuntu" panose="020B0504030602030204" pitchFamily="34" charset="0"/>
                  </a:endParaRPr>
                </a:p>
              </p:txBody>
            </p:sp>
            <p:sp>
              <p:nvSpPr>
                <p:cNvPr id="20" name="íşļïdê"/>
                <p:cNvSpPr/>
                <p:nvPr/>
              </p:nvSpPr>
              <p:spPr>
                <a:xfrm>
                  <a:off x="5875178" y="2872389"/>
                  <a:ext cx="497481" cy="383906"/>
                </a:xfrm>
                <a:custGeom>
                  <a:avLst/>
                  <a:gdLst>
                    <a:gd name="connsiteX0" fmla="*/ 463686 w 606580"/>
                    <a:gd name="connsiteY0" fmla="*/ 371449 h 477869"/>
                    <a:gd name="connsiteX1" fmla="*/ 423576 w 606580"/>
                    <a:gd name="connsiteY1" fmla="*/ 411496 h 477869"/>
                    <a:gd name="connsiteX2" fmla="*/ 463686 w 606580"/>
                    <a:gd name="connsiteY2" fmla="*/ 451542 h 477869"/>
                    <a:gd name="connsiteX3" fmla="*/ 503797 w 606580"/>
                    <a:gd name="connsiteY3" fmla="*/ 411496 h 477869"/>
                    <a:gd name="connsiteX4" fmla="*/ 463686 w 606580"/>
                    <a:gd name="connsiteY4" fmla="*/ 371449 h 477869"/>
                    <a:gd name="connsiteX5" fmla="*/ 124232 w 606580"/>
                    <a:gd name="connsiteY5" fmla="*/ 371449 h 477869"/>
                    <a:gd name="connsiteX6" fmla="*/ 84121 w 606580"/>
                    <a:gd name="connsiteY6" fmla="*/ 411496 h 477869"/>
                    <a:gd name="connsiteX7" fmla="*/ 124232 w 606580"/>
                    <a:gd name="connsiteY7" fmla="*/ 451542 h 477869"/>
                    <a:gd name="connsiteX8" fmla="*/ 164342 w 606580"/>
                    <a:gd name="connsiteY8" fmla="*/ 411496 h 477869"/>
                    <a:gd name="connsiteX9" fmla="*/ 124232 w 606580"/>
                    <a:gd name="connsiteY9" fmla="*/ 371449 h 477869"/>
                    <a:gd name="connsiteX10" fmla="*/ 24791 w 606580"/>
                    <a:gd name="connsiteY10" fmla="*/ 302017 h 477869"/>
                    <a:gd name="connsiteX11" fmla="*/ 24791 w 606580"/>
                    <a:gd name="connsiteY11" fmla="*/ 345123 h 477869"/>
                    <a:gd name="connsiteX12" fmla="*/ 346790 w 606580"/>
                    <a:gd name="connsiteY12" fmla="*/ 345123 h 477869"/>
                    <a:gd name="connsiteX13" fmla="*/ 346790 w 606580"/>
                    <a:gd name="connsiteY13" fmla="*/ 302017 h 477869"/>
                    <a:gd name="connsiteX14" fmla="*/ 26367 w 606580"/>
                    <a:gd name="connsiteY14" fmla="*/ 168934 h 477869"/>
                    <a:gd name="connsiteX15" fmla="*/ 26367 w 606580"/>
                    <a:gd name="connsiteY15" fmla="*/ 229267 h 477869"/>
                    <a:gd name="connsiteX16" fmla="*/ 294494 w 606580"/>
                    <a:gd name="connsiteY16" fmla="*/ 229267 h 477869"/>
                    <a:gd name="connsiteX17" fmla="*/ 294494 w 606580"/>
                    <a:gd name="connsiteY17" fmla="*/ 168934 h 477869"/>
                    <a:gd name="connsiteX18" fmla="*/ 0 w 606580"/>
                    <a:gd name="connsiteY18" fmla="*/ 142613 h 477869"/>
                    <a:gd name="connsiteX19" fmla="*/ 320861 w 606580"/>
                    <a:gd name="connsiteY19" fmla="*/ 142613 h 477869"/>
                    <a:gd name="connsiteX20" fmla="*/ 320861 w 606580"/>
                    <a:gd name="connsiteY20" fmla="*/ 255588 h 477869"/>
                    <a:gd name="connsiteX21" fmla="*/ 0 w 606580"/>
                    <a:gd name="connsiteY21" fmla="*/ 255588 h 477869"/>
                    <a:gd name="connsiteX22" fmla="*/ 418562 w 606580"/>
                    <a:gd name="connsiteY22" fmla="*/ 129502 h 477869"/>
                    <a:gd name="connsiteX23" fmla="*/ 418562 w 606580"/>
                    <a:gd name="connsiteY23" fmla="*/ 170105 h 477869"/>
                    <a:gd name="connsiteX24" fmla="*/ 482256 w 606580"/>
                    <a:gd name="connsiteY24" fmla="*/ 170105 h 477869"/>
                    <a:gd name="connsiteX25" fmla="*/ 441774 w 606580"/>
                    <a:gd name="connsiteY25" fmla="*/ 129502 h 477869"/>
                    <a:gd name="connsiteX26" fmla="*/ 393771 w 606580"/>
                    <a:gd name="connsiteY26" fmla="*/ 104751 h 477869"/>
                    <a:gd name="connsiteX27" fmla="*/ 452080 w 606580"/>
                    <a:gd name="connsiteY27" fmla="*/ 104751 h 477869"/>
                    <a:gd name="connsiteX28" fmla="*/ 541958 w 606580"/>
                    <a:gd name="connsiteY28" fmla="*/ 194856 h 477869"/>
                    <a:gd name="connsiteX29" fmla="*/ 393771 w 606580"/>
                    <a:gd name="connsiteY29" fmla="*/ 194856 h 477869"/>
                    <a:gd name="connsiteX30" fmla="*/ 373252 w 606580"/>
                    <a:gd name="connsiteY30" fmla="*/ 76200 h 477869"/>
                    <a:gd name="connsiteX31" fmla="*/ 373252 w 606580"/>
                    <a:gd name="connsiteY31" fmla="*/ 345123 h 477869"/>
                    <a:gd name="connsiteX32" fmla="*/ 580211 w 606580"/>
                    <a:gd name="connsiteY32" fmla="*/ 345123 h 477869"/>
                    <a:gd name="connsiteX33" fmla="*/ 580211 w 606580"/>
                    <a:gd name="connsiteY33" fmla="*/ 192631 h 477869"/>
                    <a:gd name="connsiteX34" fmla="*/ 457465 w 606580"/>
                    <a:gd name="connsiteY34" fmla="*/ 76200 h 477869"/>
                    <a:gd name="connsiteX35" fmla="*/ 346790 w 606580"/>
                    <a:gd name="connsiteY35" fmla="*/ 49780 h 477869"/>
                    <a:gd name="connsiteX36" fmla="*/ 469907 w 606580"/>
                    <a:gd name="connsiteY36" fmla="*/ 49780 h 477869"/>
                    <a:gd name="connsiteX37" fmla="*/ 606580 w 606580"/>
                    <a:gd name="connsiteY37" fmla="*/ 183175 h 477869"/>
                    <a:gd name="connsiteX38" fmla="*/ 606580 w 606580"/>
                    <a:gd name="connsiteY38" fmla="*/ 371449 h 477869"/>
                    <a:gd name="connsiteX39" fmla="*/ 516703 w 606580"/>
                    <a:gd name="connsiteY39" fmla="*/ 371449 h 477869"/>
                    <a:gd name="connsiteX40" fmla="*/ 530166 w 606580"/>
                    <a:gd name="connsiteY40" fmla="*/ 411496 h 477869"/>
                    <a:gd name="connsiteX41" fmla="*/ 463686 w 606580"/>
                    <a:gd name="connsiteY41" fmla="*/ 477869 h 477869"/>
                    <a:gd name="connsiteX42" fmla="*/ 397207 w 606580"/>
                    <a:gd name="connsiteY42" fmla="*/ 411496 h 477869"/>
                    <a:gd name="connsiteX43" fmla="*/ 410670 w 606580"/>
                    <a:gd name="connsiteY43" fmla="*/ 371449 h 477869"/>
                    <a:gd name="connsiteX44" fmla="*/ 177248 w 606580"/>
                    <a:gd name="connsiteY44" fmla="*/ 371449 h 477869"/>
                    <a:gd name="connsiteX45" fmla="*/ 190711 w 606580"/>
                    <a:gd name="connsiteY45" fmla="*/ 411496 h 477869"/>
                    <a:gd name="connsiteX46" fmla="*/ 124232 w 606580"/>
                    <a:gd name="connsiteY46" fmla="*/ 477869 h 477869"/>
                    <a:gd name="connsiteX47" fmla="*/ 57752 w 606580"/>
                    <a:gd name="connsiteY47" fmla="*/ 411496 h 477869"/>
                    <a:gd name="connsiteX48" fmla="*/ 71215 w 606580"/>
                    <a:gd name="connsiteY48" fmla="*/ 371449 h 477869"/>
                    <a:gd name="connsiteX49" fmla="*/ 0 w 606580"/>
                    <a:gd name="connsiteY49" fmla="*/ 371449 h 477869"/>
                    <a:gd name="connsiteX50" fmla="*/ 0 w 606580"/>
                    <a:gd name="connsiteY50" fmla="*/ 369317 h 477869"/>
                    <a:gd name="connsiteX51" fmla="*/ 0 w 606580"/>
                    <a:gd name="connsiteY51" fmla="*/ 277173 h 477869"/>
                    <a:gd name="connsiteX52" fmla="*/ 346790 w 606580"/>
                    <a:gd name="connsiteY52" fmla="*/ 277266 h 477869"/>
                    <a:gd name="connsiteX53" fmla="*/ 203432 w 606580"/>
                    <a:gd name="connsiteY53" fmla="*/ 26327 h 477869"/>
                    <a:gd name="connsiteX54" fmla="*/ 203432 w 606580"/>
                    <a:gd name="connsiteY54" fmla="*/ 89363 h 477869"/>
                    <a:gd name="connsiteX55" fmla="*/ 294516 w 606580"/>
                    <a:gd name="connsiteY55" fmla="*/ 89363 h 477869"/>
                    <a:gd name="connsiteX56" fmla="*/ 294516 w 606580"/>
                    <a:gd name="connsiteY56" fmla="*/ 26327 h 477869"/>
                    <a:gd name="connsiteX57" fmla="*/ 26369 w 606580"/>
                    <a:gd name="connsiteY57" fmla="*/ 26327 h 477869"/>
                    <a:gd name="connsiteX58" fmla="*/ 26369 w 606580"/>
                    <a:gd name="connsiteY58" fmla="*/ 89363 h 477869"/>
                    <a:gd name="connsiteX59" fmla="*/ 117454 w 606580"/>
                    <a:gd name="connsiteY59" fmla="*/ 89363 h 477869"/>
                    <a:gd name="connsiteX60" fmla="*/ 117454 w 606580"/>
                    <a:gd name="connsiteY60" fmla="*/ 26327 h 477869"/>
                    <a:gd name="connsiteX61" fmla="*/ 177063 w 606580"/>
                    <a:gd name="connsiteY61" fmla="*/ 0 h 477869"/>
                    <a:gd name="connsiteX62" fmla="*/ 320885 w 606580"/>
                    <a:gd name="connsiteY62" fmla="*/ 0 h 477869"/>
                    <a:gd name="connsiteX63" fmla="*/ 320885 w 606580"/>
                    <a:gd name="connsiteY63" fmla="*/ 115782 h 477869"/>
                    <a:gd name="connsiteX64" fmla="*/ 177063 w 606580"/>
                    <a:gd name="connsiteY64" fmla="*/ 115782 h 477869"/>
                    <a:gd name="connsiteX65" fmla="*/ 0 w 606580"/>
                    <a:gd name="connsiteY65" fmla="*/ 0 h 477869"/>
                    <a:gd name="connsiteX66" fmla="*/ 143823 w 606580"/>
                    <a:gd name="connsiteY66" fmla="*/ 0 h 477869"/>
                    <a:gd name="connsiteX67" fmla="*/ 143823 w 606580"/>
                    <a:gd name="connsiteY67" fmla="*/ 115782 h 477869"/>
                    <a:gd name="connsiteX68" fmla="*/ 0 w 606580"/>
                    <a:gd name="connsiteY68" fmla="*/ 115782 h 477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</a:cxnLst>
                  <a:rect l="l" t="t" r="r" b="b"/>
                  <a:pathLst>
                    <a:path w="606580" h="477869">
                      <a:moveTo>
                        <a:pt x="463686" y="371449"/>
                      </a:moveTo>
                      <a:cubicBezTo>
                        <a:pt x="441588" y="371449"/>
                        <a:pt x="423576" y="389433"/>
                        <a:pt x="423576" y="411496"/>
                      </a:cubicBezTo>
                      <a:cubicBezTo>
                        <a:pt x="423576" y="433558"/>
                        <a:pt x="441588" y="451542"/>
                        <a:pt x="463686" y="451542"/>
                      </a:cubicBezTo>
                      <a:cubicBezTo>
                        <a:pt x="485784" y="451542"/>
                        <a:pt x="503797" y="433558"/>
                        <a:pt x="503797" y="411496"/>
                      </a:cubicBezTo>
                      <a:cubicBezTo>
                        <a:pt x="503797" y="389433"/>
                        <a:pt x="485784" y="371449"/>
                        <a:pt x="463686" y="371449"/>
                      </a:cubicBezTo>
                      <a:close/>
                      <a:moveTo>
                        <a:pt x="124232" y="371449"/>
                      </a:moveTo>
                      <a:cubicBezTo>
                        <a:pt x="102134" y="371449"/>
                        <a:pt x="84121" y="389433"/>
                        <a:pt x="84121" y="411496"/>
                      </a:cubicBezTo>
                      <a:cubicBezTo>
                        <a:pt x="84121" y="433558"/>
                        <a:pt x="102134" y="451542"/>
                        <a:pt x="124232" y="451542"/>
                      </a:cubicBezTo>
                      <a:cubicBezTo>
                        <a:pt x="146330" y="451542"/>
                        <a:pt x="164342" y="433558"/>
                        <a:pt x="164342" y="411496"/>
                      </a:cubicBezTo>
                      <a:cubicBezTo>
                        <a:pt x="164342" y="389433"/>
                        <a:pt x="146330" y="371449"/>
                        <a:pt x="124232" y="371449"/>
                      </a:cubicBezTo>
                      <a:close/>
                      <a:moveTo>
                        <a:pt x="24791" y="302017"/>
                      </a:moveTo>
                      <a:lnTo>
                        <a:pt x="24791" y="345123"/>
                      </a:lnTo>
                      <a:lnTo>
                        <a:pt x="346790" y="345123"/>
                      </a:lnTo>
                      <a:lnTo>
                        <a:pt x="346790" y="302017"/>
                      </a:lnTo>
                      <a:close/>
                      <a:moveTo>
                        <a:pt x="26367" y="168934"/>
                      </a:moveTo>
                      <a:lnTo>
                        <a:pt x="26367" y="229267"/>
                      </a:lnTo>
                      <a:lnTo>
                        <a:pt x="294494" y="229267"/>
                      </a:lnTo>
                      <a:lnTo>
                        <a:pt x="294494" y="168934"/>
                      </a:lnTo>
                      <a:close/>
                      <a:moveTo>
                        <a:pt x="0" y="142613"/>
                      </a:moveTo>
                      <a:lnTo>
                        <a:pt x="320861" y="142613"/>
                      </a:lnTo>
                      <a:lnTo>
                        <a:pt x="320861" y="255588"/>
                      </a:lnTo>
                      <a:lnTo>
                        <a:pt x="0" y="255588"/>
                      </a:lnTo>
                      <a:close/>
                      <a:moveTo>
                        <a:pt x="418562" y="129502"/>
                      </a:moveTo>
                      <a:lnTo>
                        <a:pt x="418562" y="170105"/>
                      </a:lnTo>
                      <a:lnTo>
                        <a:pt x="482256" y="170105"/>
                      </a:lnTo>
                      <a:lnTo>
                        <a:pt x="441774" y="129502"/>
                      </a:lnTo>
                      <a:close/>
                      <a:moveTo>
                        <a:pt x="393771" y="104751"/>
                      </a:moveTo>
                      <a:lnTo>
                        <a:pt x="452080" y="104751"/>
                      </a:lnTo>
                      <a:lnTo>
                        <a:pt x="541958" y="194856"/>
                      </a:lnTo>
                      <a:lnTo>
                        <a:pt x="393771" y="194856"/>
                      </a:lnTo>
                      <a:close/>
                      <a:moveTo>
                        <a:pt x="373252" y="76200"/>
                      </a:moveTo>
                      <a:lnTo>
                        <a:pt x="373252" y="345123"/>
                      </a:lnTo>
                      <a:lnTo>
                        <a:pt x="580211" y="345123"/>
                      </a:lnTo>
                      <a:lnTo>
                        <a:pt x="580211" y="192631"/>
                      </a:lnTo>
                      <a:lnTo>
                        <a:pt x="457465" y="76200"/>
                      </a:lnTo>
                      <a:close/>
                      <a:moveTo>
                        <a:pt x="346790" y="49780"/>
                      </a:moveTo>
                      <a:lnTo>
                        <a:pt x="469907" y="49780"/>
                      </a:lnTo>
                      <a:lnTo>
                        <a:pt x="606580" y="183175"/>
                      </a:lnTo>
                      <a:lnTo>
                        <a:pt x="606580" y="371449"/>
                      </a:lnTo>
                      <a:lnTo>
                        <a:pt x="516703" y="371449"/>
                      </a:lnTo>
                      <a:cubicBezTo>
                        <a:pt x="525152" y="382573"/>
                        <a:pt x="530166" y="396478"/>
                        <a:pt x="530166" y="411496"/>
                      </a:cubicBezTo>
                      <a:cubicBezTo>
                        <a:pt x="530166" y="448112"/>
                        <a:pt x="500361" y="477869"/>
                        <a:pt x="463686" y="477869"/>
                      </a:cubicBezTo>
                      <a:cubicBezTo>
                        <a:pt x="427011" y="477869"/>
                        <a:pt x="397207" y="448112"/>
                        <a:pt x="397207" y="411496"/>
                      </a:cubicBezTo>
                      <a:cubicBezTo>
                        <a:pt x="397207" y="396478"/>
                        <a:pt x="402220" y="382573"/>
                        <a:pt x="410670" y="371449"/>
                      </a:cubicBezTo>
                      <a:lnTo>
                        <a:pt x="177248" y="371449"/>
                      </a:lnTo>
                      <a:cubicBezTo>
                        <a:pt x="185697" y="382573"/>
                        <a:pt x="190711" y="396478"/>
                        <a:pt x="190711" y="411496"/>
                      </a:cubicBezTo>
                      <a:cubicBezTo>
                        <a:pt x="190711" y="448112"/>
                        <a:pt x="160907" y="477869"/>
                        <a:pt x="124232" y="477869"/>
                      </a:cubicBezTo>
                      <a:cubicBezTo>
                        <a:pt x="87556" y="477869"/>
                        <a:pt x="57752" y="448112"/>
                        <a:pt x="57752" y="411496"/>
                      </a:cubicBezTo>
                      <a:cubicBezTo>
                        <a:pt x="57752" y="396478"/>
                        <a:pt x="62766" y="382573"/>
                        <a:pt x="71215" y="371449"/>
                      </a:cubicBezTo>
                      <a:lnTo>
                        <a:pt x="0" y="371449"/>
                      </a:lnTo>
                      <a:lnTo>
                        <a:pt x="0" y="369317"/>
                      </a:lnTo>
                      <a:lnTo>
                        <a:pt x="0" y="277173"/>
                      </a:lnTo>
                      <a:lnTo>
                        <a:pt x="346790" y="277266"/>
                      </a:lnTo>
                      <a:close/>
                      <a:moveTo>
                        <a:pt x="203432" y="26327"/>
                      </a:moveTo>
                      <a:lnTo>
                        <a:pt x="203432" y="89363"/>
                      </a:lnTo>
                      <a:lnTo>
                        <a:pt x="294516" y="89363"/>
                      </a:lnTo>
                      <a:lnTo>
                        <a:pt x="294516" y="26327"/>
                      </a:lnTo>
                      <a:close/>
                      <a:moveTo>
                        <a:pt x="26369" y="26327"/>
                      </a:moveTo>
                      <a:lnTo>
                        <a:pt x="26369" y="89363"/>
                      </a:lnTo>
                      <a:lnTo>
                        <a:pt x="117454" y="89363"/>
                      </a:lnTo>
                      <a:lnTo>
                        <a:pt x="117454" y="26327"/>
                      </a:lnTo>
                      <a:close/>
                      <a:moveTo>
                        <a:pt x="177063" y="0"/>
                      </a:moveTo>
                      <a:lnTo>
                        <a:pt x="320885" y="0"/>
                      </a:lnTo>
                      <a:lnTo>
                        <a:pt x="320885" y="115782"/>
                      </a:lnTo>
                      <a:lnTo>
                        <a:pt x="177063" y="115782"/>
                      </a:lnTo>
                      <a:close/>
                      <a:moveTo>
                        <a:pt x="0" y="0"/>
                      </a:moveTo>
                      <a:lnTo>
                        <a:pt x="143823" y="0"/>
                      </a:lnTo>
                      <a:lnTo>
                        <a:pt x="143823" y="115782"/>
                      </a:lnTo>
                      <a:lnTo>
                        <a:pt x="0" y="11578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8100" cap="flat">
                  <a:noFill/>
                  <a:miter lim="400000"/>
                </a:ln>
                <a:effectLst/>
              </p:spPr>
              <p:txBody>
                <a:bodyPr wrap="square" lIns="91440" tIns="45720" rIns="91440" bIns="45720" numCol="1" anchor="ctr">
                  <a:normAutofit fontScale="82500" lnSpcReduction="2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 sz="1300" cap="all"/>
                  </a:pPr>
                  <a:endParaRPr b="1">
                    <a:latin typeface="Ubuntu" panose="020B0504030602030204" pitchFamily="34" charset="0"/>
                  </a:endParaRPr>
                </a:p>
              </p:txBody>
            </p:sp>
          </p:grpSp>
          <p:grpSp>
            <p:nvGrpSpPr>
              <p:cNvPr id="21" name="ï$ḻíḑe"/>
              <p:cNvGrpSpPr/>
              <p:nvPr/>
            </p:nvGrpSpPr>
            <p:grpSpPr>
              <a:xfrm>
                <a:off x="6526243" y="4714415"/>
                <a:ext cx="828438" cy="828658"/>
                <a:chOff x="6526243" y="4714415"/>
                <a:chExt cx="828438" cy="828658"/>
              </a:xfrm>
            </p:grpSpPr>
            <p:sp>
              <p:nvSpPr>
                <p:cNvPr id="25" name="îṥḷîḓê"/>
                <p:cNvSpPr/>
                <p:nvPr/>
              </p:nvSpPr>
              <p:spPr>
                <a:xfrm>
                  <a:off x="6526243" y="4714415"/>
                  <a:ext cx="828438" cy="8286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5" h="18915" extrusionOk="0">
                      <a:moveTo>
                        <a:pt x="14184" y="1268"/>
                      </a:moveTo>
                      <a:cubicBezTo>
                        <a:pt x="18708" y="3879"/>
                        <a:pt x="20257" y="9663"/>
                        <a:pt x="17646" y="14185"/>
                      </a:cubicBezTo>
                      <a:cubicBezTo>
                        <a:pt x="15035" y="18708"/>
                        <a:pt x="9252" y="20257"/>
                        <a:pt x="4729" y="17646"/>
                      </a:cubicBezTo>
                      <a:cubicBezTo>
                        <a:pt x="206" y="15035"/>
                        <a:pt x="-1343" y="9252"/>
                        <a:pt x="1268" y="4729"/>
                      </a:cubicBezTo>
                      <a:cubicBezTo>
                        <a:pt x="3879" y="207"/>
                        <a:pt x="9662" y="-1343"/>
                        <a:pt x="14184" y="1268"/>
                      </a:cubicBezTo>
                      <a:close/>
                    </a:path>
                  </a:pathLst>
                </a:custGeom>
                <a:solidFill>
                  <a:srgbClr val="3BD7C8"/>
                </a:solidFill>
                <a:ln w="38100" cap="flat">
                  <a:solidFill>
                    <a:schemeClr val="bg1"/>
                  </a:solidFill>
                  <a:miter lim="400000"/>
                </a:ln>
                <a:effectLst/>
              </p:spPr>
              <p:txBody>
                <a:bodyPr wrap="square" lIns="91440" tIns="45720" rIns="91440" bIns="45720" numCol="1" anchor="ctr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 sz="1300" cap="all"/>
                  </a:pPr>
                  <a:endParaRPr b="1">
                    <a:latin typeface="Ubuntu" panose="020B0504030602030204" pitchFamily="34" charset="0"/>
                  </a:endParaRPr>
                </a:p>
              </p:txBody>
            </p:sp>
            <p:sp>
              <p:nvSpPr>
                <p:cNvPr id="26" name="íśļïḍé"/>
                <p:cNvSpPr/>
                <p:nvPr/>
              </p:nvSpPr>
              <p:spPr>
                <a:xfrm>
                  <a:off x="6760324" y="4921080"/>
                  <a:ext cx="423740" cy="401304"/>
                </a:xfrm>
                <a:custGeom>
                  <a:avLst/>
                  <a:gdLst>
                    <a:gd name="connsiteX0" fmla="*/ 0 w 606585"/>
                    <a:gd name="connsiteY0" fmla="*/ 398059 h 574469"/>
                    <a:gd name="connsiteX1" fmla="*/ 86090 w 606585"/>
                    <a:gd name="connsiteY1" fmla="*/ 398059 h 574469"/>
                    <a:gd name="connsiteX2" fmla="*/ 86090 w 606585"/>
                    <a:gd name="connsiteY2" fmla="*/ 565793 h 574469"/>
                    <a:gd name="connsiteX3" fmla="*/ 0 w 606585"/>
                    <a:gd name="connsiteY3" fmla="*/ 565793 h 574469"/>
                    <a:gd name="connsiteX4" fmla="*/ 244766 w 606585"/>
                    <a:gd name="connsiteY4" fmla="*/ 387792 h 574469"/>
                    <a:gd name="connsiteX5" fmla="*/ 322640 w 606585"/>
                    <a:gd name="connsiteY5" fmla="*/ 398115 h 574469"/>
                    <a:gd name="connsiteX6" fmla="*/ 451690 w 606585"/>
                    <a:gd name="connsiteY6" fmla="*/ 456698 h 574469"/>
                    <a:gd name="connsiteX7" fmla="*/ 301193 w 606585"/>
                    <a:gd name="connsiteY7" fmla="*/ 456698 h 574469"/>
                    <a:gd name="connsiteX8" fmla="*/ 537755 w 606585"/>
                    <a:gd name="connsiteY8" fmla="*/ 456698 h 574469"/>
                    <a:gd name="connsiteX9" fmla="*/ 602280 w 606585"/>
                    <a:gd name="connsiteY9" fmla="*/ 464855 h 574469"/>
                    <a:gd name="connsiteX10" fmla="*/ 430244 w 606585"/>
                    <a:gd name="connsiteY10" fmla="*/ 573864 h 574469"/>
                    <a:gd name="connsiteX11" fmla="*/ 236575 w 606585"/>
                    <a:gd name="connsiteY11" fmla="*/ 534840 h 574469"/>
                    <a:gd name="connsiteX12" fmla="*/ 129064 w 606585"/>
                    <a:gd name="connsiteY12" fmla="*/ 554306 h 574469"/>
                    <a:gd name="connsiteX13" fmla="*/ 129064 w 606585"/>
                    <a:gd name="connsiteY13" fmla="*/ 398115 h 574469"/>
                    <a:gd name="connsiteX14" fmla="*/ 244766 w 606585"/>
                    <a:gd name="connsiteY14" fmla="*/ 387792 h 574469"/>
                    <a:gd name="connsiteX15" fmla="*/ 316245 w 606585"/>
                    <a:gd name="connsiteY15" fmla="*/ 176027 h 574469"/>
                    <a:gd name="connsiteX16" fmla="*/ 316245 w 606585"/>
                    <a:gd name="connsiteY16" fmla="*/ 245269 h 574469"/>
                    <a:gd name="connsiteX17" fmla="*/ 337327 w 606585"/>
                    <a:gd name="connsiteY17" fmla="*/ 232941 h 574469"/>
                    <a:gd name="connsiteX18" fmla="*/ 345407 w 606585"/>
                    <a:gd name="connsiteY18" fmla="*/ 209767 h 574469"/>
                    <a:gd name="connsiteX19" fmla="*/ 338627 w 606585"/>
                    <a:gd name="connsiteY19" fmla="*/ 189189 h 574469"/>
                    <a:gd name="connsiteX20" fmla="*/ 316245 w 606585"/>
                    <a:gd name="connsiteY20" fmla="*/ 176027 h 574469"/>
                    <a:gd name="connsiteX21" fmla="*/ 291170 w 606585"/>
                    <a:gd name="connsiteY21" fmla="*/ 56265 h 574469"/>
                    <a:gd name="connsiteX22" fmla="*/ 275010 w 606585"/>
                    <a:gd name="connsiteY22" fmla="*/ 68316 h 574469"/>
                    <a:gd name="connsiteX23" fmla="*/ 268974 w 606585"/>
                    <a:gd name="connsiteY23" fmla="*/ 87133 h 574469"/>
                    <a:gd name="connsiteX24" fmla="*/ 274453 w 606585"/>
                    <a:gd name="connsiteY24" fmla="*/ 104652 h 574469"/>
                    <a:gd name="connsiteX25" fmla="*/ 291170 w 606585"/>
                    <a:gd name="connsiteY25" fmla="*/ 117722 h 574469"/>
                    <a:gd name="connsiteX26" fmla="*/ 291170 w 606585"/>
                    <a:gd name="connsiteY26" fmla="*/ 0 h 574469"/>
                    <a:gd name="connsiteX27" fmla="*/ 316245 w 606585"/>
                    <a:gd name="connsiteY27" fmla="*/ 0 h 574469"/>
                    <a:gd name="connsiteX28" fmla="*/ 316245 w 606585"/>
                    <a:gd name="connsiteY28" fmla="*/ 17519 h 574469"/>
                    <a:gd name="connsiteX29" fmla="*/ 359895 w 606585"/>
                    <a:gd name="connsiteY29" fmla="*/ 36800 h 574469"/>
                    <a:gd name="connsiteX30" fmla="*/ 380605 w 606585"/>
                    <a:gd name="connsiteY30" fmla="*/ 79346 h 574469"/>
                    <a:gd name="connsiteX31" fmla="*/ 336955 w 606585"/>
                    <a:gd name="connsiteY31" fmla="*/ 85186 h 574469"/>
                    <a:gd name="connsiteX32" fmla="*/ 316245 w 606585"/>
                    <a:gd name="connsiteY32" fmla="*/ 56822 h 574469"/>
                    <a:gd name="connsiteX33" fmla="*/ 316245 w 606585"/>
                    <a:gd name="connsiteY33" fmla="*/ 126250 h 574469"/>
                    <a:gd name="connsiteX34" fmla="*/ 372711 w 606585"/>
                    <a:gd name="connsiteY34" fmla="*/ 156190 h 574469"/>
                    <a:gd name="connsiteX35" fmla="*/ 387756 w 606585"/>
                    <a:gd name="connsiteY35" fmla="*/ 203371 h 574469"/>
                    <a:gd name="connsiteX36" fmla="*/ 368810 w 606585"/>
                    <a:gd name="connsiteY36" fmla="*/ 257505 h 574469"/>
                    <a:gd name="connsiteX37" fmla="*/ 316245 w 606585"/>
                    <a:gd name="connsiteY37" fmla="*/ 284479 h 574469"/>
                    <a:gd name="connsiteX38" fmla="*/ 316245 w 606585"/>
                    <a:gd name="connsiteY38" fmla="*/ 317756 h 574469"/>
                    <a:gd name="connsiteX39" fmla="*/ 291263 w 606585"/>
                    <a:gd name="connsiteY39" fmla="*/ 317756 h 574469"/>
                    <a:gd name="connsiteX40" fmla="*/ 291263 w 606585"/>
                    <a:gd name="connsiteY40" fmla="*/ 285406 h 574469"/>
                    <a:gd name="connsiteX41" fmla="*/ 242691 w 606585"/>
                    <a:gd name="connsiteY41" fmla="*/ 262510 h 574469"/>
                    <a:gd name="connsiteX42" fmla="*/ 218823 w 606585"/>
                    <a:gd name="connsiteY42" fmla="*/ 208284 h 574469"/>
                    <a:gd name="connsiteX43" fmla="*/ 263958 w 606585"/>
                    <a:gd name="connsiteY43" fmla="*/ 203371 h 574469"/>
                    <a:gd name="connsiteX44" fmla="*/ 274267 w 606585"/>
                    <a:gd name="connsiteY44" fmla="*/ 227843 h 574469"/>
                    <a:gd name="connsiteX45" fmla="*/ 291170 w 606585"/>
                    <a:gd name="connsiteY45" fmla="*/ 242766 h 574469"/>
                    <a:gd name="connsiteX46" fmla="*/ 291170 w 606585"/>
                    <a:gd name="connsiteY46" fmla="*/ 168333 h 574469"/>
                    <a:gd name="connsiteX47" fmla="*/ 241576 w 606585"/>
                    <a:gd name="connsiteY47" fmla="*/ 138207 h 574469"/>
                    <a:gd name="connsiteX48" fmla="*/ 225788 w 606585"/>
                    <a:gd name="connsiteY48" fmla="*/ 89265 h 574469"/>
                    <a:gd name="connsiteX49" fmla="*/ 243620 w 606585"/>
                    <a:gd name="connsiteY49" fmla="*/ 40322 h 574469"/>
                    <a:gd name="connsiteX50" fmla="*/ 291170 w 606585"/>
                    <a:gd name="connsiteY50" fmla="*/ 17519 h 574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606585" h="574469">
                      <a:moveTo>
                        <a:pt x="0" y="398059"/>
                      </a:moveTo>
                      <a:lnTo>
                        <a:pt x="86090" y="398059"/>
                      </a:lnTo>
                      <a:lnTo>
                        <a:pt x="86090" y="565793"/>
                      </a:lnTo>
                      <a:lnTo>
                        <a:pt x="0" y="565793"/>
                      </a:lnTo>
                      <a:close/>
                      <a:moveTo>
                        <a:pt x="244766" y="387792"/>
                      </a:moveTo>
                      <a:cubicBezTo>
                        <a:pt x="268206" y="388939"/>
                        <a:pt x="294416" y="391998"/>
                        <a:pt x="322640" y="398115"/>
                      </a:cubicBezTo>
                      <a:cubicBezTo>
                        <a:pt x="435536" y="422494"/>
                        <a:pt x="457075" y="443628"/>
                        <a:pt x="451690" y="456698"/>
                      </a:cubicBezTo>
                      <a:cubicBezTo>
                        <a:pt x="446306" y="469676"/>
                        <a:pt x="301193" y="456698"/>
                        <a:pt x="301193" y="456698"/>
                      </a:cubicBezTo>
                      <a:cubicBezTo>
                        <a:pt x="363862" y="520194"/>
                        <a:pt x="496533" y="477833"/>
                        <a:pt x="537755" y="456698"/>
                      </a:cubicBezTo>
                      <a:cubicBezTo>
                        <a:pt x="578977" y="435564"/>
                        <a:pt x="620199" y="438808"/>
                        <a:pt x="602280" y="464855"/>
                      </a:cubicBezTo>
                      <a:cubicBezTo>
                        <a:pt x="584362" y="490903"/>
                        <a:pt x="489384" y="569044"/>
                        <a:pt x="430244" y="573864"/>
                      </a:cubicBezTo>
                      <a:cubicBezTo>
                        <a:pt x="371011" y="578777"/>
                        <a:pt x="272505" y="552730"/>
                        <a:pt x="236575" y="534840"/>
                      </a:cubicBezTo>
                      <a:cubicBezTo>
                        <a:pt x="200738" y="516857"/>
                        <a:pt x="129064" y="554306"/>
                        <a:pt x="129064" y="554306"/>
                      </a:cubicBezTo>
                      <a:lnTo>
                        <a:pt x="129064" y="398115"/>
                      </a:lnTo>
                      <a:cubicBezTo>
                        <a:pt x="129064" y="398115"/>
                        <a:pt x="174447" y="384350"/>
                        <a:pt x="244766" y="387792"/>
                      </a:cubicBezTo>
                      <a:close/>
                      <a:moveTo>
                        <a:pt x="316245" y="176027"/>
                      </a:moveTo>
                      <a:lnTo>
                        <a:pt x="316245" y="245269"/>
                      </a:lnTo>
                      <a:cubicBezTo>
                        <a:pt x="324882" y="243601"/>
                        <a:pt x="331847" y="239522"/>
                        <a:pt x="337327" y="232941"/>
                      </a:cubicBezTo>
                      <a:cubicBezTo>
                        <a:pt x="342713" y="226360"/>
                        <a:pt x="345407" y="218666"/>
                        <a:pt x="345407" y="209767"/>
                      </a:cubicBezTo>
                      <a:cubicBezTo>
                        <a:pt x="345407" y="201796"/>
                        <a:pt x="343178" y="194936"/>
                        <a:pt x="338627" y="189189"/>
                      </a:cubicBezTo>
                      <a:cubicBezTo>
                        <a:pt x="334076" y="183535"/>
                        <a:pt x="326647" y="179085"/>
                        <a:pt x="316245" y="176027"/>
                      </a:cubicBezTo>
                      <a:close/>
                      <a:moveTo>
                        <a:pt x="291170" y="56265"/>
                      </a:moveTo>
                      <a:cubicBezTo>
                        <a:pt x="284390" y="58583"/>
                        <a:pt x="279004" y="62661"/>
                        <a:pt x="275010" y="68316"/>
                      </a:cubicBezTo>
                      <a:cubicBezTo>
                        <a:pt x="270924" y="74063"/>
                        <a:pt x="268974" y="80273"/>
                        <a:pt x="268974" y="87133"/>
                      </a:cubicBezTo>
                      <a:cubicBezTo>
                        <a:pt x="268974" y="93436"/>
                        <a:pt x="270738" y="99276"/>
                        <a:pt x="274453" y="104652"/>
                      </a:cubicBezTo>
                      <a:cubicBezTo>
                        <a:pt x="278168" y="110028"/>
                        <a:pt x="283740" y="114385"/>
                        <a:pt x="291170" y="117722"/>
                      </a:cubicBezTo>
                      <a:close/>
                      <a:moveTo>
                        <a:pt x="291170" y="0"/>
                      </a:moveTo>
                      <a:lnTo>
                        <a:pt x="316245" y="0"/>
                      </a:lnTo>
                      <a:lnTo>
                        <a:pt x="316245" y="17519"/>
                      </a:lnTo>
                      <a:cubicBezTo>
                        <a:pt x="334541" y="19837"/>
                        <a:pt x="349122" y="26233"/>
                        <a:pt x="359895" y="36800"/>
                      </a:cubicBezTo>
                      <a:cubicBezTo>
                        <a:pt x="370761" y="47367"/>
                        <a:pt x="377633" y="61642"/>
                        <a:pt x="380605" y="79346"/>
                      </a:cubicBezTo>
                      <a:lnTo>
                        <a:pt x="336955" y="85186"/>
                      </a:lnTo>
                      <a:cubicBezTo>
                        <a:pt x="334262" y="71282"/>
                        <a:pt x="327390" y="61827"/>
                        <a:pt x="316245" y="56822"/>
                      </a:cubicBezTo>
                      <a:lnTo>
                        <a:pt x="316245" y="126250"/>
                      </a:lnTo>
                      <a:cubicBezTo>
                        <a:pt x="343828" y="133943"/>
                        <a:pt x="362681" y="143954"/>
                        <a:pt x="372711" y="156190"/>
                      </a:cubicBezTo>
                      <a:cubicBezTo>
                        <a:pt x="382741" y="168426"/>
                        <a:pt x="387756" y="184184"/>
                        <a:pt x="387756" y="203371"/>
                      </a:cubicBezTo>
                      <a:cubicBezTo>
                        <a:pt x="387756" y="224784"/>
                        <a:pt x="381441" y="242859"/>
                        <a:pt x="368810" y="257505"/>
                      </a:cubicBezTo>
                      <a:cubicBezTo>
                        <a:pt x="356180" y="272243"/>
                        <a:pt x="338720" y="281235"/>
                        <a:pt x="316245" y="284479"/>
                      </a:cubicBezTo>
                      <a:lnTo>
                        <a:pt x="316245" y="317756"/>
                      </a:lnTo>
                      <a:lnTo>
                        <a:pt x="291263" y="317756"/>
                      </a:lnTo>
                      <a:lnTo>
                        <a:pt x="291263" y="285406"/>
                      </a:lnTo>
                      <a:cubicBezTo>
                        <a:pt x="271295" y="282903"/>
                        <a:pt x="255136" y="275302"/>
                        <a:pt x="242691" y="262510"/>
                      </a:cubicBezTo>
                      <a:cubicBezTo>
                        <a:pt x="230246" y="249718"/>
                        <a:pt x="222352" y="231643"/>
                        <a:pt x="218823" y="208284"/>
                      </a:cubicBezTo>
                      <a:lnTo>
                        <a:pt x="263958" y="203371"/>
                      </a:lnTo>
                      <a:cubicBezTo>
                        <a:pt x="265816" y="212826"/>
                        <a:pt x="269252" y="220983"/>
                        <a:pt x="274267" y="227843"/>
                      </a:cubicBezTo>
                      <a:cubicBezTo>
                        <a:pt x="279375" y="234702"/>
                        <a:pt x="284947" y="239707"/>
                        <a:pt x="291170" y="242766"/>
                      </a:cubicBezTo>
                      <a:lnTo>
                        <a:pt x="291170" y="168333"/>
                      </a:lnTo>
                      <a:cubicBezTo>
                        <a:pt x="268602" y="161752"/>
                        <a:pt x="252071" y="151741"/>
                        <a:pt x="241576" y="138207"/>
                      </a:cubicBezTo>
                      <a:cubicBezTo>
                        <a:pt x="230989" y="124767"/>
                        <a:pt x="225788" y="108452"/>
                        <a:pt x="225788" y="89265"/>
                      </a:cubicBezTo>
                      <a:cubicBezTo>
                        <a:pt x="225788" y="69892"/>
                        <a:pt x="231732" y="53577"/>
                        <a:pt x="243620" y="40322"/>
                      </a:cubicBezTo>
                      <a:cubicBezTo>
                        <a:pt x="255507" y="27159"/>
                        <a:pt x="271388" y="19559"/>
                        <a:pt x="291170" y="1751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 cap="flat">
                  <a:noFill/>
                  <a:miter lim="400000"/>
                </a:ln>
                <a:effectLst/>
              </p:spPr>
              <p:txBody>
                <a:bodyPr wrap="square" lIns="91440" tIns="45720" rIns="91440" bIns="45720" numCol="1" anchor="ctr">
                  <a:normAutofit fontScale="85000" lnSpcReduction="2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 sz="1300" cap="all"/>
                  </a:pPr>
                  <a:endParaRPr b="1">
                    <a:latin typeface="Ubuntu" panose="020B0504030602030204" pitchFamily="34" charset="0"/>
                  </a:endParaRPr>
                </a:p>
              </p:txBody>
            </p:sp>
          </p:grpSp>
          <p:grpSp>
            <p:nvGrpSpPr>
              <p:cNvPr id="29" name="î$1ïḍe"/>
              <p:cNvGrpSpPr/>
              <p:nvPr/>
            </p:nvGrpSpPr>
            <p:grpSpPr>
              <a:xfrm>
                <a:off x="4829719" y="4729455"/>
                <a:ext cx="828440" cy="828662"/>
                <a:chOff x="4829719" y="4729455"/>
                <a:chExt cx="828440" cy="828662"/>
              </a:xfrm>
            </p:grpSpPr>
            <p:sp>
              <p:nvSpPr>
                <p:cNvPr id="34" name="ïṣļídé"/>
                <p:cNvSpPr/>
                <p:nvPr/>
              </p:nvSpPr>
              <p:spPr>
                <a:xfrm>
                  <a:off x="4829719" y="4729455"/>
                  <a:ext cx="828440" cy="82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5" h="18914" extrusionOk="0">
                      <a:moveTo>
                        <a:pt x="14186" y="17646"/>
                      </a:moveTo>
                      <a:cubicBezTo>
                        <a:pt x="9662" y="20257"/>
                        <a:pt x="3880" y="18707"/>
                        <a:pt x="1269" y="14185"/>
                      </a:cubicBezTo>
                      <a:cubicBezTo>
                        <a:pt x="-1343" y="9662"/>
                        <a:pt x="207" y="3879"/>
                        <a:pt x="4730" y="1268"/>
                      </a:cubicBezTo>
                      <a:cubicBezTo>
                        <a:pt x="9252" y="-1343"/>
                        <a:pt x="15035" y="207"/>
                        <a:pt x="17647" y="4729"/>
                      </a:cubicBezTo>
                      <a:cubicBezTo>
                        <a:pt x="20257" y="9252"/>
                        <a:pt x="18708" y="15035"/>
                        <a:pt x="14186" y="17646"/>
                      </a:cubicBezTo>
                      <a:close/>
                    </a:path>
                  </a:pathLst>
                </a:custGeom>
                <a:solidFill>
                  <a:srgbClr val="3BD7C8"/>
                </a:solidFill>
                <a:ln w="38100" cap="flat">
                  <a:solidFill>
                    <a:schemeClr val="bg1"/>
                  </a:solidFill>
                  <a:miter lim="400000"/>
                </a:ln>
                <a:effectLst/>
              </p:spPr>
              <p:txBody>
                <a:bodyPr wrap="square" lIns="91440" tIns="45720" rIns="91440" bIns="45720" numCol="1" anchor="ctr">
                  <a:norm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 sz="1300" cap="all"/>
                  </a:pPr>
                  <a:endParaRPr b="1">
                    <a:latin typeface="Ubuntu" panose="020B0504030602030204" pitchFamily="34" charset="0"/>
                  </a:endParaRPr>
                </a:p>
              </p:txBody>
            </p:sp>
            <p:sp>
              <p:nvSpPr>
                <p:cNvPr id="35" name="iş1íḍê"/>
                <p:cNvSpPr/>
                <p:nvPr/>
              </p:nvSpPr>
              <p:spPr>
                <a:xfrm>
                  <a:off x="5059354" y="4971010"/>
                  <a:ext cx="379180" cy="411032"/>
                </a:xfrm>
                <a:custGeom>
                  <a:avLst/>
                  <a:gdLst>
                    <a:gd name="T0" fmla="*/ 1707 w 8534"/>
                    <a:gd name="T1" fmla="*/ 1280 h 8534"/>
                    <a:gd name="T2" fmla="*/ 8107 w 8534"/>
                    <a:gd name="T3" fmla="*/ 1280 h 8534"/>
                    <a:gd name="T4" fmla="*/ 8534 w 8534"/>
                    <a:gd name="T5" fmla="*/ 1707 h 8534"/>
                    <a:gd name="T6" fmla="*/ 8534 w 8534"/>
                    <a:gd name="T7" fmla="*/ 8107 h 8534"/>
                    <a:gd name="T8" fmla="*/ 8107 w 8534"/>
                    <a:gd name="T9" fmla="*/ 8534 h 8534"/>
                    <a:gd name="T10" fmla="*/ 1707 w 8534"/>
                    <a:gd name="T11" fmla="*/ 8534 h 8534"/>
                    <a:gd name="T12" fmla="*/ 1280 w 8534"/>
                    <a:gd name="T13" fmla="*/ 8107 h 8534"/>
                    <a:gd name="T14" fmla="*/ 1280 w 8534"/>
                    <a:gd name="T15" fmla="*/ 1707 h 8534"/>
                    <a:gd name="T16" fmla="*/ 1707 w 8534"/>
                    <a:gd name="T17" fmla="*/ 1280 h 8534"/>
                    <a:gd name="T18" fmla="*/ 1920 w 8534"/>
                    <a:gd name="T19" fmla="*/ 1707 h 8534"/>
                    <a:gd name="T20" fmla="*/ 1707 w 8534"/>
                    <a:gd name="T21" fmla="*/ 1920 h 8534"/>
                    <a:gd name="T22" fmla="*/ 1707 w 8534"/>
                    <a:gd name="T23" fmla="*/ 7894 h 8534"/>
                    <a:gd name="T24" fmla="*/ 1920 w 8534"/>
                    <a:gd name="T25" fmla="*/ 8107 h 8534"/>
                    <a:gd name="T26" fmla="*/ 7894 w 8534"/>
                    <a:gd name="T27" fmla="*/ 8107 h 8534"/>
                    <a:gd name="T28" fmla="*/ 8107 w 8534"/>
                    <a:gd name="T29" fmla="*/ 7894 h 8534"/>
                    <a:gd name="T30" fmla="*/ 8107 w 8534"/>
                    <a:gd name="T31" fmla="*/ 1920 h 8534"/>
                    <a:gd name="T32" fmla="*/ 7894 w 8534"/>
                    <a:gd name="T33" fmla="*/ 1707 h 8534"/>
                    <a:gd name="T34" fmla="*/ 1920 w 8534"/>
                    <a:gd name="T35" fmla="*/ 1707 h 8534"/>
                    <a:gd name="T36" fmla="*/ 7254 w 8534"/>
                    <a:gd name="T37" fmla="*/ 854 h 8534"/>
                    <a:gd name="T38" fmla="*/ 6827 w 8534"/>
                    <a:gd name="T39" fmla="*/ 854 h 8534"/>
                    <a:gd name="T40" fmla="*/ 6827 w 8534"/>
                    <a:gd name="T41" fmla="*/ 640 h 8534"/>
                    <a:gd name="T42" fmla="*/ 6614 w 8534"/>
                    <a:gd name="T43" fmla="*/ 427 h 8534"/>
                    <a:gd name="T44" fmla="*/ 640 w 8534"/>
                    <a:gd name="T45" fmla="*/ 427 h 8534"/>
                    <a:gd name="T46" fmla="*/ 427 w 8534"/>
                    <a:gd name="T47" fmla="*/ 640 h 8534"/>
                    <a:gd name="T48" fmla="*/ 427 w 8534"/>
                    <a:gd name="T49" fmla="*/ 6614 h 8534"/>
                    <a:gd name="T50" fmla="*/ 640 w 8534"/>
                    <a:gd name="T51" fmla="*/ 6827 h 8534"/>
                    <a:gd name="T52" fmla="*/ 854 w 8534"/>
                    <a:gd name="T53" fmla="*/ 6827 h 8534"/>
                    <a:gd name="T54" fmla="*/ 854 w 8534"/>
                    <a:gd name="T55" fmla="*/ 7254 h 8534"/>
                    <a:gd name="T56" fmla="*/ 427 w 8534"/>
                    <a:gd name="T57" fmla="*/ 7254 h 8534"/>
                    <a:gd name="T58" fmla="*/ 0 w 8534"/>
                    <a:gd name="T59" fmla="*/ 6827 h 8534"/>
                    <a:gd name="T60" fmla="*/ 0 w 8534"/>
                    <a:gd name="T61" fmla="*/ 427 h 8534"/>
                    <a:gd name="T62" fmla="*/ 427 w 8534"/>
                    <a:gd name="T63" fmla="*/ 0 h 8534"/>
                    <a:gd name="T64" fmla="*/ 6827 w 8534"/>
                    <a:gd name="T65" fmla="*/ 0 h 8534"/>
                    <a:gd name="T66" fmla="*/ 7254 w 8534"/>
                    <a:gd name="T67" fmla="*/ 427 h 8534"/>
                    <a:gd name="T68" fmla="*/ 7254 w 8534"/>
                    <a:gd name="T69" fmla="*/ 854 h 8534"/>
                    <a:gd name="T70" fmla="*/ 2560 w 8534"/>
                    <a:gd name="T71" fmla="*/ 6400 h 8534"/>
                    <a:gd name="T72" fmla="*/ 3414 w 8534"/>
                    <a:gd name="T73" fmla="*/ 5334 h 8534"/>
                    <a:gd name="T74" fmla="*/ 4098 w 8534"/>
                    <a:gd name="T75" fmla="*/ 4649 h 8534"/>
                    <a:gd name="T76" fmla="*/ 4416 w 8534"/>
                    <a:gd name="T77" fmla="*/ 4666 h 8534"/>
                    <a:gd name="T78" fmla="*/ 4924 w 8534"/>
                    <a:gd name="T79" fmla="*/ 5302 h 8534"/>
                    <a:gd name="T80" fmla="*/ 5276 w 8534"/>
                    <a:gd name="T81" fmla="*/ 5274 h 8534"/>
                    <a:gd name="T82" fmla="*/ 5974 w 8534"/>
                    <a:gd name="T83" fmla="*/ 4054 h 8534"/>
                    <a:gd name="T84" fmla="*/ 6614 w 8534"/>
                    <a:gd name="T85" fmla="*/ 3840 h 8534"/>
                    <a:gd name="T86" fmla="*/ 7254 w 8534"/>
                    <a:gd name="T87" fmla="*/ 2560 h 8534"/>
                    <a:gd name="T88" fmla="*/ 7254 w 8534"/>
                    <a:gd name="T89" fmla="*/ 7040 h 8534"/>
                    <a:gd name="T90" fmla="*/ 7467 w 8534"/>
                    <a:gd name="T91" fmla="*/ 7254 h 8534"/>
                    <a:gd name="T92" fmla="*/ 7254 w 8534"/>
                    <a:gd name="T93" fmla="*/ 7467 h 8534"/>
                    <a:gd name="T94" fmla="*/ 2347 w 8534"/>
                    <a:gd name="T95" fmla="*/ 7467 h 8534"/>
                    <a:gd name="T96" fmla="*/ 2134 w 8534"/>
                    <a:gd name="T97" fmla="*/ 7254 h 8534"/>
                    <a:gd name="T98" fmla="*/ 2134 w 8534"/>
                    <a:gd name="T99" fmla="*/ 2560 h 8534"/>
                    <a:gd name="T100" fmla="*/ 2347 w 8534"/>
                    <a:gd name="T101" fmla="*/ 2347 h 8534"/>
                    <a:gd name="T102" fmla="*/ 2560 w 8534"/>
                    <a:gd name="T103" fmla="*/ 2560 h 8534"/>
                    <a:gd name="T104" fmla="*/ 2560 w 8534"/>
                    <a:gd name="T105" fmla="*/ 6400 h 85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8534" h="8534">
                      <a:moveTo>
                        <a:pt x="1707" y="1280"/>
                      </a:moveTo>
                      <a:lnTo>
                        <a:pt x="8107" y="1280"/>
                      </a:lnTo>
                      <a:cubicBezTo>
                        <a:pt x="8343" y="1280"/>
                        <a:pt x="8534" y="1471"/>
                        <a:pt x="8534" y="1707"/>
                      </a:cubicBezTo>
                      <a:lnTo>
                        <a:pt x="8534" y="8107"/>
                      </a:lnTo>
                      <a:cubicBezTo>
                        <a:pt x="8534" y="8343"/>
                        <a:pt x="8343" y="8534"/>
                        <a:pt x="8107" y="8534"/>
                      </a:cubicBezTo>
                      <a:lnTo>
                        <a:pt x="1707" y="8534"/>
                      </a:lnTo>
                      <a:cubicBezTo>
                        <a:pt x="1471" y="8534"/>
                        <a:pt x="1280" y="8343"/>
                        <a:pt x="1280" y="8107"/>
                      </a:cubicBezTo>
                      <a:lnTo>
                        <a:pt x="1280" y="1707"/>
                      </a:lnTo>
                      <a:cubicBezTo>
                        <a:pt x="1280" y="1471"/>
                        <a:pt x="1471" y="1280"/>
                        <a:pt x="1707" y="1280"/>
                      </a:cubicBezTo>
                      <a:close/>
                      <a:moveTo>
                        <a:pt x="1920" y="1707"/>
                      </a:moveTo>
                      <a:cubicBezTo>
                        <a:pt x="1803" y="1707"/>
                        <a:pt x="1707" y="1803"/>
                        <a:pt x="1707" y="1920"/>
                      </a:cubicBezTo>
                      <a:lnTo>
                        <a:pt x="1707" y="7894"/>
                      </a:lnTo>
                      <a:cubicBezTo>
                        <a:pt x="1707" y="8011"/>
                        <a:pt x="1803" y="8107"/>
                        <a:pt x="1920" y="8107"/>
                      </a:cubicBezTo>
                      <a:lnTo>
                        <a:pt x="7894" y="8107"/>
                      </a:lnTo>
                      <a:cubicBezTo>
                        <a:pt x="8011" y="8107"/>
                        <a:pt x="8107" y="8011"/>
                        <a:pt x="8107" y="7894"/>
                      </a:cubicBezTo>
                      <a:lnTo>
                        <a:pt x="8107" y="1920"/>
                      </a:lnTo>
                      <a:cubicBezTo>
                        <a:pt x="8107" y="1803"/>
                        <a:pt x="8011" y="1707"/>
                        <a:pt x="7894" y="1707"/>
                      </a:cubicBezTo>
                      <a:lnTo>
                        <a:pt x="1920" y="1707"/>
                      </a:lnTo>
                      <a:close/>
                      <a:moveTo>
                        <a:pt x="7254" y="854"/>
                      </a:moveTo>
                      <a:lnTo>
                        <a:pt x="6827" y="854"/>
                      </a:lnTo>
                      <a:lnTo>
                        <a:pt x="6827" y="640"/>
                      </a:lnTo>
                      <a:cubicBezTo>
                        <a:pt x="6827" y="523"/>
                        <a:pt x="6731" y="427"/>
                        <a:pt x="6614" y="427"/>
                      </a:cubicBezTo>
                      <a:lnTo>
                        <a:pt x="640" y="427"/>
                      </a:lnTo>
                      <a:cubicBezTo>
                        <a:pt x="523" y="427"/>
                        <a:pt x="427" y="523"/>
                        <a:pt x="427" y="640"/>
                      </a:cubicBezTo>
                      <a:lnTo>
                        <a:pt x="427" y="6614"/>
                      </a:lnTo>
                      <a:cubicBezTo>
                        <a:pt x="427" y="6731"/>
                        <a:pt x="523" y="6827"/>
                        <a:pt x="640" y="6827"/>
                      </a:cubicBezTo>
                      <a:lnTo>
                        <a:pt x="854" y="6827"/>
                      </a:lnTo>
                      <a:lnTo>
                        <a:pt x="854" y="7254"/>
                      </a:lnTo>
                      <a:lnTo>
                        <a:pt x="427" y="7254"/>
                      </a:lnTo>
                      <a:cubicBezTo>
                        <a:pt x="191" y="7254"/>
                        <a:pt x="0" y="7063"/>
                        <a:pt x="0" y="6827"/>
                      </a:cubicBezTo>
                      <a:lnTo>
                        <a:pt x="0" y="427"/>
                      </a:lnTo>
                      <a:cubicBezTo>
                        <a:pt x="0" y="191"/>
                        <a:pt x="191" y="0"/>
                        <a:pt x="427" y="0"/>
                      </a:cubicBezTo>
                      <a:lnTo>
                        <a:pt x="6827" y="0"/>
                      </a:lnTo>
                      <a:cubicBezTo>
                        <a:pt x="7063" y="0"/>
                        <a:pt x="7254" y="191"/>
                        <a:pt x="7254" y="427"/>
                      </a:cubicBezTo>
                      <a:lnTo>
                        <a:pt x="7254" y="854"/>
                      </a:lnTo>
                      <a:close/>
                      <a:moveTo>
                        <a:pt x="2560" y="6400"/>
                      </a:moveTo>
                      <a:lnTo>
                        <a:pt x="3414" y="5334"/>
                      </a:lnTo>
                      <a:lnTo>
                        <a:pt x="4098" y="4649"/>
                      </a:lnTo>
                      <a:cubicBezTo>
                        <a:pt x="4188" y="4559"/>
                        <a:pt x="4336" y="4567"/>
                        <a:pt x="4416" y="4666"/>
                      </a:cubicBezTo>
                      <a:lnTo>
                        <a:pt x="4924" y="5302"/>
                      </a:lnTo>
                      <a:cubicBezTo>
                        <a:pt x="5018" y="5420"/>
                        <a:pt x="5201" y="5405"/>
                        <a:pt x="5276" y="5274"/>
                      </a:cubicBezTo>
                      <a:lnTo>
                        <a:pt x="5974" y="4054"/>
                      </a:lnTo>
                      <a:lnTo>
                        <a:pt x="6614" y="3840"/>
                      </a:lnTo>
                      <a:cubicBezTo>
                        <a:pt x="7040" y="2703"/>
                        <a:pt x="7254" y="2276"/>
                        <a:pt x="7254" y="2560"/>
                      </a:cubicBezTo>
                      <a:lnTo>
                        <a:pt x="7254" y="7040"/>
                      </a:lnTo>
                      <a:cubicBezTo>
                        <a:pt x="7371" y="7040"/>
                        <a:pt x="7467" y="7136"/>
                        <a:pt x="7467" y="7254"/>
                      </a:cubicBezTo>
                      <a:cubicBezTo>
                        <a:pt x="7467" y="7371"/>
                        <a:pt x="7371" y="7467"/>
                        <a:pt x="7254" y="7467"/>
                      </a:cubicBezTo>
                      <a:lnTo>
                        <a:pt x="2347" y="7467"/>
                      </a:lnTo>
                      <a:cubicBezTo>
                        <a:pt x="2229" y="7467"/>
                        <a:pt x="2134" y="7371"/>
                        <a:pt x="2134" y="7254"/>
                      </a:cubicBezTo>
                      <a:lnTo>
                        <a:pt x="2134" y="2560"/>
                      </a:lnTo>
                      <a:cubicBezTo>
                        <a:pt x="2134" y="2443"/>
                        <a:pt x="2229" y="2347"/>
                        <a:pt x="2347" y="2347"/>
                      </a:cubicBezTo>
                      <a:cubicBezTo>
                        <a:pt x="2465" y="2347"/>
                        <a:pt x="2560" y="2443"/>
                        <a:pt x="2560" y="2560"/>
                      </a:cubicBezTo>
                      <a:lnTo>
                        <a:pt x="2560" y="64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8100" cap="flat">
                  <a:noFill/>
                  <a:miter lim="400000"/>
                </a:ln>
                <a:effectLst/>
              </p:spPr>
              <p:txBody>
                <a:bodyPr wrap="square" lIns="91440" tIns="45720" rIns="91440" bIns="45720" numCol="1" anchor="ctr">
                  <a:normAutofit fontScale="92500" lnSpcReduction="20000"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 sz="1300" cap="all"/>
                  </a:pPr>
                  <a:endParaRPr b="1">
                    <a:latin typeface="Ubuntu" panose="020B0504030602030204" pitchFamily="34" charset="0"/>
                  </a:endParaRPr>
                </a:p>
              </p:txBody>
            </p:sp>
          </p:grpSp>
        </p:grpSp>
        <p:sp>
          <p:nvSpPr>
            <p:cNvPr id="48" name="ïşḷiḑe"/>
            <p:cNvSpPr txBox="1"/>
            <p:nvPr/>
          </p:nvSpPr>
          <p:spPr>
            <a:xfrm>
              <a:off x="4796" y="7391"/>
              <a:ext cx="4127" cy="11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 anchorCtr="0">
              <a:normAutofit fontScale="975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buSzPct val="25000"/>
              </a:pPr>
              <a:r>
                <a:rPr lang="en-US" altLang="zh-CN" sz="1600" dirty="0">
                  <a:solidFill>
                    <a:srgbClr val="3BD7C8"/>
                  </a:solidFill>
                  <a:latin typeface="Ubuntu" panose="020B0504030602030204" pitchFamily="34" charset="0"/>
                  <a:ea typeface="SimHei" panose="02010609060101010101" pitchFamily="49" charset="-122"/>
                </a:rPr>
                <a:t>Intelligent Energy Management </a:t>
              </a:r>
              <a:endParaRPr lang="en-US" sz="1600" dirty="0">
                <a:solidFill>
                  <a:srgbClr val="3BD7C8"/>
                </a:solidFill>
                <a:latin typeface="Ubuntu" panose="020B0504030602030204" pitchFamily="34" charset="0"/>
                <a:ea typeface="SimHei" panose="02010609060101010101" pitchFamily="49" charset="-122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8662" y="9000"/>
              <a:ext cx="4058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buntu" panose="020B0504030602030204" pitchFamily="34" charset="0"/>
                  <a:ea typeface="SimHei" panose="02010609060101010101" pitchFamily="49" charset="-122"/>
                </a:rPr>
                <a:t>Carbon Credit Development</a:t>
              </a: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5149" y="5165"/>
              <a:ext cx="3418" cy="1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buntu" panose="020B0504030602030204" pitchFamily="34" charset="0"/>
                  <a:ea typeface="SimHei" panose="02010609060101010101" pitchFamily="49" charset="-122"/>
                </a:rPr>
                <a:t>Carbon Inventory</a:t>
              </a: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1354" y="9000"/>
              <a:ext cx="3798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buntu" panose="020B0504030602030204" pitchFamily="34" charset="0"/>
                  <a:ea typeface="SimHei" panose="02010609060101010101" pitchFamily="49" charset="-122"/>
                </a:rPr>
                <a:t>Carbon Footprint Analysis</a:t>
              </a:r>
            </a:p>
          </p:txBody>
        </p:sp>
      </p:grpSp>
      <p:pic>
        <p:nvPicPr>
          <p:cNvPr id="36" name="Picture 24" descr="蔚能电池资产公司完成B轮数亿元人民币融资- OFweek新能源汽车网">
            <a:extLst>
              <a:ext uri="{FF2B5EF4-FFF2-40B4-BE49-F238E27FC236}">
                <a16:creationId xmlns:a16="http://schemas.microsoft.com/office/drawing/2014/main" id="{1C1032F9-9A03-A09B-6A03-06C17FA39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3136" y="412485"/>
            <a:ext cx="1395501" cy="54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-1323340" y="4211955"/>
            <a:ext cx="309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kumimoji="1" lang="zh-CN" alt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-1985010" y="4211955"/>
            <a:ext cx="309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kumimoji="1" lang="zh-CN" alt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Subtitle 2"/>
          <p:cNvSpPr>
            <a:spLocks noGrp="1"/>
          </p:cNvSpPr>
          <p:nvPr/>
        </p:nvSpPr>
        <p:spPr>
          <a:xfrm>
            <a:off x="728870" y="3414471"/>
            <a:ext cx="4731026" cy="33385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Innovate for a Sustainable Future</a:t>
            </a:r>
          </a:p>
        </p:txBody>
      </p:sp>
      <p:sp>
        <p:nvSpPr>
          <p:cNvPr id="12" name="Subtitle 2"/>
          <p:cNvSpPr>
            <a:spLocks noGrp="1"/>
          </p:cNvSpPr>
          <p:nvPr/>
        </p:nvSpPr>
        <p:spPr>
          <a:xfrm>
            <a:off x="728870" y="2724861"/>
            <a:ext cx="4731026" cy="33385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chemeClr val="bg1"/>
                </a:solidFill>
                <a:latin typeface="Ubuntu Bold" panose="020B0504030602030204" charset="0"/>
                <a:cs typeface="Ubuntu Bold" panose="020B0504030602030204" charset="0"/>
              </a:rPr>
              <a:t>MioTech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94444" y="2904519"/>
            <a:ext cx="2061977" cy="879991"/>
          </a:xfrm>
        </p:spPr>
        <p:txBody>
          <a:bodyPr/>
          <a:lstStyle/>
          <a:p>
            <a:r>
              <a:rPr kumimoji="1" lang="en-US" altLang="zh-CN" sz="7200" b="1" dirty="0">
                <a:latin typeface="DIN Light" charset="0"/>
                <a:ea typeface="Roboto" panose="02000000000000000000" pitchFamily="2" charset="0"/>
                <a:cs typeface="DIN Light" charset="0"/>
              </a:rPr>
              <a:t>01</a:t>
            </a:r>
            <a:endParaRPr kumimoji="1" lang="zh-CN" altLang="en-US" sz="7200" b="1" dirty="0">
              <a:latin typeface="DIN Light" charset="0"/>
              <a:ea typeface="SimHei" panose="02010609060101010101" pitchFamily="49" charset="-122"/>
              <a:cs typeface="DIN Light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94444" y="3903973"/>
            <a:ext cx="547751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4400" b="1" dirty="0">
                <a:solidFill>
                  <a:schemeClr val="bg1"/>
                </a:solidFill>
                <a:latin typeface="Ubuntu" panose="020B0504030602030204" pitchFamily="34" charset="0"/>
                <a:ea typeface="SimHei" panose="02010609060101010101" pitchFamily="49" charset="-122"/>
              </a:rPr>
              <a:t>Products &amp; Services</a:t>
            </a:r>
          </a:p>
        </p:txBody>
      </p:sp>
      <p:sp>
        <p:nvSpPr>
          <p:cNvPr id="5" name="矩形 4"/>
          <p:cNvSpPr/>
          <p:nvPr/>
        </p:nvSpPr>
        <p:spPr>
          <a:xfrm>
            <a:off x="1310005" y="3006090"/>
            <a:ext cx="111125" cy="1560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282065" y="259715"/>
            <a:ext cx="4938395" cy="697230"/>
            <a:chOff x="2019" y="285"/>
            <a:chExt cx="7777" cy="1098"/>
          </a:xfrm>
        </p:grpSpPr>
        <p:sp>
          <p:nvSpPr>
            <p:cNvPr id="119" name="副标题 24"/>
            <p:cNvSpPr txBox="1"/>
            <p:nvPr/>
          </p:nvSpPr>
          <p:spPr>
            <a:xfrm>
              <a:off x="2019" y="596"/>
              <a:ext cx="7777" cy="787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buntu" panose="020B0504030602030204" pitchFamily="34" charset="0"/>
                  <a:ea typeface="SimHei" panose="02010609060101010101" pitchFamily="49" charset="-122"/>
                  <a:sym typeface="+mn-ea"/>
                </a:rPr>
                <a:t>Full Suite of Sustainability Solutions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buntu" panose="020B0504030602030204" pitchFamily="34" charset="0"/>
                <a:ea typeface="SimHei" panose="02010609060101010101" pitchFamily="49" charset="-122"/>
                <a:cs typeface="造字工房方黑体" charset="-122"/>
                <a:sym typeface="+mn-ea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2036" y="285"/>
              <a:ext cx="2779" cy="48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zh-CN" sz="1400" dirty="0">
                  <a:solidFill>
                    <a:srgbClr val="36D5CC"/>
                  </a:solidFill>
                  <a:latin typeface="Ubuntu Medium" panose="020B0504030602030204" pitchFamily="34" charset="0"/>
                  <a:ea typeface="SimHei" panose="02010609060101010101" pitchFamily="49" charset="-122"/>
                  <a:cs typeface="Ubuntu Medium" panose="020B0504030602030204" pitchFamily="34" charset="0"/>
                  <a:sym typeface="+mn-ea"/>
                </a:rPr>
                <a:t>Products &amp; Services</a:t>
              </a:r>
              <a:endParaRPr kumimoji="1" lang="en-US" altLang="zh-CN" sz="1400" dirty="0">
                <a:solidFill>
                  <a:srgbClr val="36D5CC"/>
                </a:solidFill>
                <a:latin typeface="Ubuntu Medium" panose="020B0504030602030204" pitchFamily="34" charset="0"/>
                <a:ea typeface="SimHei" panose="02010609060101010101" pitchFamily="49" charset="-122"/>
                <a:cs typeface="Ubuntu Medium" panose="020B0504030602030204" pitchFamily="34" charset="0"/>
                <a:sym typeface="+mn-ea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2567305" y="2453640"/>
            <a:ext cx="7601585" cy="2109470"/>
            <a:chOff x="3439" y="3864"/>
            <a:chExt cx="11417" cy="3168"/>
          </a:xfrm>
        </p:grpSpPr>
        <p:sp>
          <p:nvSpPr>
            <p:cNvPr id="89" name="AutoShape 26"/>
            <p:cNvSpPr/>
            <p:nvPr/>
          </p:nvSpPr>
          <p:spPr bwMode="auto">
            <a:xfrm>
              <a:off x="3439" y="3864"/>
              <a:ext cx="3176" cy="1584"/>
            </a:xfrm>
            <a:custGeom>
              <a:avLst/>
              <a:gdLst>
                <a:gd name="T0" fmla="*/ 2017012 w 21600"/>
                <a:gd name="T1" fmla="*/ 1005736 h 21600"/>
                <a:gd name="T2" fmla="*/ 2017012 w 21600"/>
                <a:gd name="T3" fmla="*/ 1005736 h 21600"/>
                <a:gd name="T4" fmla="*/ 2017012 w 21600"/>
                <a:gd name="T5" fmla="*/ 1005736 h 21600"/>
                <a:gd name="T6" fmla="*/ 2017012 w 21600"/>
                <a:gd name="T7" fmla="*/ 100573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0774" y="5862"/>
                  </a:moveTo>
                  <a:cubicBezTo>
                    <a:pt x="15135" y="5862"/>
                    <a:pt x="18675" y="12960"/>
                    <a:pt x="18675" y="21599"/>
                  </a:cubicBezTo>
                  <a:cubicBezTo>
                    <a:pt x="21599" y="21599"/>
                    <a:pt x="21599" y="21599"/>
                    <a:pt x="21599" y="21599"/>
                  </a:cubicBezTo>
                  <a:cubicBezTo>
                    <a:pt x="21599" y="9565"/>
                    <a:pt x="16777" y="0"/>
                    <a:pt x="10774" y="0"/>
                  </a:cubicBezTo>
                  <a:cubicBezTo>
                    <a:pt x="4771" y="0"/>
                    <a:pt x="0" y="9565"/>
                    <a:pt x="0" y="21599"/>
                  </a:cubicBezTo>
                  <a:cubicBezTo>
                    <a:pt x="2924" y="21599"/>
                    <a:pt x="2924" y="21599"/>
                    <a:pt x="2924" y="21599"/>
                  </a:cubicBezTo>
                  <a:cubicBezTo>
                    <a:pt x="2924" y="12960"/>
                    <a:pt x="6464" y="5862"/>
                    <a:pt x="10774" y="5862"/>
                  </a:cubicBezTo>
                  <a:close/>
                </a:path>
              </a:pathLst>
            </a:custGeom>
            <a:solidFill>
              <a:srgbClr val="3BD7C8"/>
            </a:solidFill>
            <a:ln>
              <a:noFill/>
            </a:ln>
            <a:effectLst/>
          </p:spPr>
          <p:txBody>
            <a:bodyPr lIns="22860" tIns="22860" rIns="22860" bIns="2286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微软雅黑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90" name="AutoShape 27"/>
            <p:cNvSpPr/>
            <p:nvPr/>
          </p:nvSpPr>
          <p:spPr bwMode="auto">
            <a:xfrm rot="10800000" flipH="1">
              <a:off x="6185" y="5448"/>
              <a:ext cx="3178" cy="1584"/>
            </a:xfrm>
            <a:custGeom>
              <a:avLst/>
              <a:gdLst>
                <a:gd name="T0" fmla="*/ 2017806 w 21600"/>
                <a:gd name="T1" fmla="*/ 1005737 h 21600"/>
                <a:gd name="T2" fmla="*/ 2017806 w 21600"/>
                <a:gd name="T3" fmla="*/ 1005737 h 21600"/>
                <a:gd name="T4" fmla="*/ 2017806 w 21600"/>
                <a:gd name="T5" fmla="*/ 1005737 h 21600"/>
                <a:gd name="T6" fmla="*/ 2017806 w 21600"/>
                <a:gd name="T7" fmla="*/ 100573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0774" y="5862"/>
                  </a:moveTo>
                  <a:cubicBezTo>
                    <a:pt x="15135" y="5862"/>
                    <a:pt x="18675" y="12960"/>
                    <a:pt x="18675" y="21599"/>
                  </a:cubicBezTo>
                  <a:cubicBezTo>
                    <a:pt x="21599" y="21599"/>
                    <a:pt x="21599" y="21599"/>
                    <a:pt x="21599" y="21599"/>
                  </a:cubicBezTo>
                  <a:cubicBezTo>
                    <a:pt x="21599" y="9565"/>
                    <a:pt x="16777" y="0"/>
                    <a:pt x="10774" y="0"/>
                  </a:cubicBezTo>
                  <a:cubicBezTo>
                    <a:pt x="4771" y="0"/>
                    <a:pt x="0" y="9565"/>
                    <a:pt x="0" y="21599"/>
                  </a:cubicBezTo>
                  <a:cubicBezTo>
                    <a:pt x="2924" y="21599"/>
                    <a:pt x="2924" y="21599"/>
                    <a:pt x="2924" y="21599"/>
                  </a:cubicBezTo>
                  <a:cubicBezTo>
                    <a:pt x="2924" y="12960"/>
                    <a:pt x="6464" y="5862"/>
                    <a:pt x="10774" y="5862"/>
                  </a:cubicBezTo>
                  <a:close/>
                </a:path>
              </a:pathLst>
            </a:custGeom>
            <a:solidFill>
              <a:srgbClr val="19CFDB"/>
            </a:solidFill>
            <a:ln>
              <a:noFill/>
            </a:ln>
            <a:effectLst/>
          </p:spPr>
          <p:txBody>
            <a:bodyPr lIns="22860" tIns="22860" rIns="22860" bIns="2286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微软雅黑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91" name="AutoShape 28"/>
            <p:cNvSpPr/>
            <p:nvPr/>
          </p:nvSpPr>
          <p:spPr bwMode="auto">
            <a:xfrm>
              <a:off x="8932" y="3874"/>
              <a:ext cx="3176" cy="1584"/>
            </a:xfrm>
            <a:custGeom>
              <a:avLst/>
              <a:gdLst>
                <a:gd name="T0" fmla="*/ 2017012 w 21600"/>
                <a:gd name="T1" fmla="*/ 1005736 h 21600"/>
                <a:gd name="T2" fmla="*/ 2017012 w 21600"/>
                <a:gd name="T3" fmla="*/ 1005736 h 21600"/>
                <a:gd name="T4" fmla="*/ 2017012 w 21600"/>
                <a:gd name="T5" fmla="*/ 1005736 h 21600"/>
                <a:gd name="T6" fmla="*/ 2017012 w 21600"/>
                <a:gd name="T7" fmla="*/ 1005736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0774" y="5862"/>
                  </a:moveTo>
                  <a:cubicBezTo>
                    <a:pt x="15135" y="5862"/>
                    <a:pt x="18675" y="12960"/>
                    <a:pt x="18675" y="21599"/>
                  </a:cubicBezTo>
                  <a:cubicBezTo>
                    <a:pt x="21599" y="21599"/>
                    <a:pt x="21599" y="21599"/>
                    <a:pt x="21599" y="21599"/>
                  </a:cubicBezTo>
                  <a:cubicBezTo>
                    <a:pt x="21599" y="9565"/>
                    <a:pt x="16777" y="0"/>
                    <a:pt x="10774" y="0"/>
                  </a:cubicBezTo>
                  <a:cubicBezTo>
                    <a:pt x="4771" y="0"/>
                    <a:pt x="0" y="9565"/>
                    <a:pt x="0" y="21599"/>
                  </a:cubicBezTo>
                  <a:cubicBezTo>
                    <a:pt x="2924" y="21599"/>
                    <a:pt x="2924" y="21599"/>
                    <a:pt x="2924" y="21599"/>
                  </a:cubicBezTo>
                  <a:cubicBezTo>
                    <a:pt x="2924" y="12960"/>
                    <a:pt x="6464" y="5862"/>
                    <a:pt x="10774" y="5862"/>
                  </a:cubicBezTo>
                  <a:close/>
                </a:path>
              </a:pathLst>
            </a:custGeom>
            <a:solidFill>
              <a:srgbClr val="3BD7C8"/>
            </a:solidFill>
            <a:ln>
              <a:noFill/>
            </a:ln>
            <a:effectLst/>
          </p:spPr>
          <p:txBody>
            <a:bodyPr lIns="22860" tIns="22860" rIns="22860" bIns="2286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微软雅黑" charset="-122"/>
                <a:cs typeface="+mn-ea"/>
                <a:sym typeface="Agency FB" panose="020B0503020202020204" pitchFamily="34" charset="0"/>
              </a:endParaRPr>
            </a:p>
          </p:txBody>
        </p:sp>
        <p:sp>
          <p:nvSpPr>
            <p:cNvPr id="93" name="AutoShape 30"/>
            <p:cNvSpPr/>
            <p:nvPr/>
          </p:nvSpPr>
          <p:spPr bwMode="auto">
            <a:xfrm rot="10800000" flipH="1">
              <a:off x="11678" y="5448"/>
              <a:ext cx="3178" cy="1584"/>
            </a:xfrm>
            <a:custGeom>
              <a:avLst/>
              <a:gdLst>
                <a:gd name="T0" fmla="*/ 2017806 w 21600"/>
                <a:gd name="T1" fmla="*/ 1005737 h 21600"/>
                <a:gd name="T2" fmla="*/ 2017806 w 21600"/>
                <a:gd name="T3" fmla="*/ 1005737 h 21600"/>
                <a:gd name="T4" fmla="*/ 2017806 w 21600"/>
                <a:gd name="T5" fmla="*/ 1005737 h 21600"/>
                <a:gd name="T6" fmla="*/ 2017806 w 21600"/>
                <a:gd name="T7" fmla="*/ 100573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0774" y="5862"/>
                  </a:moveTo>
                  <a:cubicBezTo>
                    <a:pt x="15135" y="5862"/>
                    <a:pt x="18675" y="12960"/>
                    <a:pt x="18675" y="21599"/>
                  </a:cubicBezTo>
                  <a:cubicBezTo>
                    <a:pt x="21599" y="21599"/>
                    <a:pt x="21599" y="21599"/>
                    <a:pt x="21599" y="21599"/>
                  </a:cubicBezTo>
                  <a:cubicBezTo>
                    <a:pt x="21599" y="9565"/>
                    <a:pt x="16777" y="0"/>
                    <a:pt x="10774" y="0"/>
                  </a:cubicBezTo>
                  <a:cubicBezTo>
                    <a:pt x="4771" y="0"/>
                    <a:pt x="0" y="9565"/>
                    <a:pt x="0" y="21599"/>
                  </a:cubicBezTo>
                  <a:cubicBezTo>
                    <a:pt x="2924" y="21599"/>
                    <a:pt x="2924" y="21599"/>
                    <a:pt x="2924" y="21599"/>
                  </a:cubicBezTo>
                  <a:cubicBezTo>
                    <a:pt x="2924" y="12960"/>
                    <a:pt x="6464" y="5862"/>
                    <a:pt x="10774" y="5862"/>
                  </a:cubicBezTo>
                  <a:close/>
                </a:path>
              </a:pathLst>
            </a:custGeom>
            <a:solidFill>
              <a:srgbClr val="19CFDB"/>
            </a:solidFill>
            <a:ln>
              <a:noFill/>
            </a:ln>
            <a:effectLst/>
          </p:spPr>
          <p:txBody>
            <a:bodyPr lIns="22860" tIns="22860" rIns="22860" bIns="2286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anose="020B0503020202020204" pitchFamily="34" charset="0"/>
                <a:ea typeface="微软雅黑" charset="-122"/>
                <a:cs typeface="+mn-ea"/>
                <a:sym typeface="Agency FB" panose="020B0503020202020204" pitchFamily="34" charset="0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4011" y="4480"/>
              <a:ext cx="2034" cy="2034"/>
              <a:chOff x="4011" y="4480"/>
              <a:chExt cx="2034" cy="2034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4011" y="4480"/>
                <a:ext cx="2034" cy="2034"/>
              </a:xfrm>
              <a:prstGeom prst="ellipse">
                <a:avLst/>
              </a:prstGeom>
              <a:solidFill>
                <a:srgbClr val="3BD7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00"/>
              </a:p>
            </p:txBody>
          </p:sp>
          <p:grpSp>
            <p:nvGrpSpPr>
              <p:cNvPr id="38" name="组合 37"/>
              <p:cNvGrpSpPr/>
              <p:nvPr/>
            </p:nvGrpSpPr>
            <p:grpSpPr>
              <a:xfrm>
                <a:off x="4530" y="4970"/>
                <a:ext cx="986" cy="965"/>
                <a:chOff x="4637" y="4792"/>
                <a:chExt cx="986" cy="965"/>
              </a:xfrm>
            </p:grpSpPr>
            <p:sp>
              <p:nvSpPr>
                <p:cNvPr id="34" name="文本框 33"/>
                <p:cNvSpPr txBox="1"/>
                <p:nvPr/>
              </p:nvSpPr>
              <p:spPr>
                <a:xfrm>
                  <a:off x="4637" y="5251"/>
                  <a:ext cx="986" cy="506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ctr"/>
                  <a:r>
                    <a:rPr lang="en-US" altLang="zh-CN" sz="1600" dirty="0">
                      <a:solidFill>
                        <a:schemeClr val="bg1"/>
                      </a:solidFill>
                      <a:latin typeface="Ubuntu" panose="020B0504030602030204" pitchFamily="34" charset="0"/>
                      <a:ea typeface="阿里巴巴普惠体" panose="00020600040101010101" pitchFamily="18" charset="-122"/>
                      <a:cs typeface="Ubuntu" panose="020B0504030602030204" pitchFamily="34" charset="0"/>
                      <a:sym typeface="+mn-ea"/>
                    </a:rPr>
                    <a:t>ESG</a:t>
                  </a:r>
                  <a:endParaRPr kumimoji="1" lang="en-US" altLang="zh-CN" sz="1600" dirty="0">
                    <a:solidFill>
                      <a:schemeClr val="bg1"/>
                    </a:solidFill>
                    <a:latin typeface="Ubuntu" panose="020B0504030602030204" pitchFamily="34" charset="0"/>
                    <a:ea typeface="阿里巴巴普惠体" panose="00020600040101010101" pitchFamily="18" charset="-122"/>
                    <a:cs typeface="Ubuntu" panose="020B0504030602030204" pitchFamily="34" charset="0"/>
                    <a:sym typeface="+mn-ea"/>
                  </a:endParaRPr>
                </a:p>
              </p:txBody>
            </p:sp>
            <p:sp>
              <p:nvSpPr>
                <p:cNvPr id="37" name="文本框 36"/>
                <p:cNvSpPr txBox="1"/>
                <p:nvPr/>
              </p:nvSpPr>
              <p:spPr>
                <a:xfrm>
                  <a:off x="4778" y="4792"/>
                  <a:ext cx="694" cy="5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dirty="0">
                      <a:solidFill>
                        <a:schemeClr val="bg1"/>
                      </a:solidFill>
                      <a:latin typeface="Ubuntu Medium" panose="020B0504030602030204" pitchFamily="34" charset="0"/>
                      <a:ea typeface="Roboto" panose="02000000000000000000" pitchFamily="2" charset="0"/>
                      <a:cs typeface="Ubuntu Medium" panose="020B0504030602030204" pitchFamily="34" charset="0"/>
                    </a:rPr>
                    <a:t>01</a:t>
                  </a:r>
                </a:p>
              </p:txBody>
            </p:sp>
          </p:grpSp>
        </p:grpSp>
        <p:grpSp>
          <p:nvGrpSpPr>
            <p:cNvPr id="40" name="组合 39"/>
            <p:cNvGrpSpPr/>
            <p:nvPr/>
          </p:nvGrpSpPr>
          <p:grpSpPr>
            <a:xfrm>
              <a:off x="6772" y="4406"/>
              <a:ext cx="2034" cy="2034"/>
              <a:chOff x="4011" y="4480"/>
              <a:chExt cx="2034" cy="2034"/>
            </a:xfrm>
          </p:grpSpPr>
          <p:sp>
            <p:nvSpPr>
              <p:cNvPr id="41" name="椭圆 40"/>
              <p:cNvSpPr/>
              <p:nvPr/>
            </p:nvSpPr>
            <p:spPr>
              <a:xfrm>
                <a:off x="4011" y="4480"/>
                <a:ext cx="2034" cy="2034"/>
              </a:xfrm>
              <a:prstGeom prst="ellipse">
                <a:avLst/>
              </a:prstGeom>
              <a:solidFill>
                <a:srgbClr val="19CF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00"/>
              </a:p>
            </p:txBody>
          </p:sp>
          <p:grpSp>
            <p:nvGrpSpPr>
              <p:cNvPr id="42" name="组合 41"/>
              <p:cNvGrpSpPr/>
              <p:nvPr/>
            </p:nvGrpSpPr>
            <p:grpSpPr>
              <a:xfrm>
                <a:off x="4183" y="5044"/>
                <a:ext cx="1691" cy="965"/>
                <a:chOff x="4290" y="4866"/>
                <a:chExt cx="1691" cy="965"/>
              </a:xfrm>
            </p:grpSpPr>
            <p:sp>
              <p:nvSpPr>
                <p:cNvPr id="43" name="文本框 42"/>
                <p:cNvSpPr txBox="1"/>
                <p:nvPr/>
              </p:nvSpPr>
              <p:spPr>
                <a:xfrm>
                  <a:off x="4290" y="5325"/>
                  <a:ext cx="1691" cy="506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ctr"/>
                  <a:r>
                    <a:rPr lang="en-US" altLang="zh-CN" sz="1600" dirty="0">
                      <a:solidFill>
                        <a:schemeClr val="bg1"/>
                      </a:solidFill>
                      <a:latin typeface="Ubuntu" panose="020B0504030602030204" pitchFamily="34" charset="0"/>
                      <a:ea typeface="阿里巴巴普惠体" panose="00020600040101010101" pitchFamily="18" charset="-122"/>
                      <a:cs typeface="Ubuntu" panose="020B0504030602030204" pitchFamily="34" charset="0"/>
                      <a:sym typeface="+mn-ea"/>
                    </a:rPr>
                    <a:t>CarbO₂n</a:t>
                  </a:r>
                </a:p>
              </p:txBody>
            </p:sp>
            <p:sp>
              <p:nvSpPr>
                <p:cNvPr id="44" name="文本框 43"/>
                <p:cNvSpPr txBox="1"/>
                <p:nvPr/>
              </p:nvSpPr>
              <p:spPr>
                <a:xfrm>
                  <a:off x="4774" y="4866"/>
                  <a:ext cx="722" cy="5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kumimoji="1" lang="en-US" altLang="zh-CN" b="1" dirty="0">
                      <a:solidFill>
                        <a:schemeClr val="bg1"/>
                      </a:solidFill>
                      <a:latin typeface="Roboto" panose="02000000000000000000" pitchFamily="2" charset="0"/>
                      <a:ea typeface="Roboto" panose="02000000000000000000" pitchFamily="2" charset="0"/>
                    </a:rPr>
                    <a:t>02</a:t>
                  </a:r>
                </a:p>
              </p:txBody>
            </p:sp>
          </p:grpSp>
        </p:grpSp>
        <p:sp>
          <p:nvSpPr>
            <p:cNvPr id="46" name="椭圆 45"/>
            <p:cNvSpPr/>
            <p:nvPr/>
          </p:nvSpPr>
          <p:spPr>
            <a:xfrm>
              <a:off x="9510" y="4453"/>
              <a:ext cx="2034" cy="2034"/>
            </a:xfrm>
            <a:prstGeom prst="ellipse">
              <a:avLst/>
            </a:prstGeom>
            <a:solidFill>
              <a:srgbClr val="3BD7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/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9662" y="4791"/>
              <a:ext cx="1691" cy="1262"/>
              <a:chOff x="4290" y="4710"/>
              <a:chExt cx="1691" cy="1262"/>
            </a:xfrm>
          </p:grpSpPr>
          <p:sp>
            <p:nvSpPr>
              <p:cNvPr id="48" name="文本框 47"/>
              <p:cNvSpPr txBox="1"/>
              <p:nvPr/>
            </p:nvSpPr>
            <p:spPr>
              <a:xfrm>
                <a:off x="4290" y="5096"/>
                <a:ext cx="1691" cy="87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altLang="zh-CN" sz="1600" dirty="0">
                    <a:solidFill>
                      <a:schemeClr val="bg1"/>
                    </a:solidFill>
                    <a:latin typeface="Ubuntu" panose="020B0504030602030204" pitchFamily="34" charset="0"/>
                    <a:ea typeface="阿里巴巴普惠体" panose="00020600040101010101" pitchFamily="18" charset="-122"/>
                    <a:cs typeface="Ubuntu" panose="020B0504030602030204" pitchFamily="34" charset="0"/>
                    <a:sym typeface="+mn-ea"/>
                  </a:rPr>
                  <a:t>Capital Markets</a:t>
                </a:r>
              </a:p>
            </p:txBody>
          </p:sp>
          <p:sp>
            <p:nvSpPr>
              <p:cNvPr id="49" name="文本框 48"/>
              <p:cNvSpPr txBox="1"/>
              <p:nvPr/>
            </p:nvSpPr>
            <p:spPr>
              <a:xfrm>
                <a:off x="4774" y="4710"/>
                <a:ext cx="722" cy="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kumimoji="1" lang="en-US" altLang="zh-CN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03</a:t>
                </a:r>
              </a:p>
            </p:txBody>
          </p:sp>
        </p:grpSp>
        <p:sp>
          <p:nvSpPr>
            <p:cNvPr id="50" name="椭圆 49"/>
            <p:cNvSpPr/>
            <p:nvPr/>
          </p:nvSpPr>
          <p:spPr>
            <a:xfrm>
              <a:off x="12248" y="4406"/>
              <a:ext cx="2034" cy="2034"/>
            </a:xfrm>
            <a:prstGeom prst="ellipse">
              <a:avLst/>
            </a:prstGeom>
            <a:solidFill>
              <a:srgbClr val="19CF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/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12273" y="4732"/>
              <a:ext cx="2035" cy="1263"/>
              <a:chOff x="4162" y="4641"/>
              <a:chExt cx="2035" cy="1263"/>
            </a:xfrm>
          </p:grpSpPr>
          <p:sp>
            <p:nvSpPr>
              <p:cNvPr id="52" name="文本框 51"/>
              <p:cNvSpPr txBox="1"/>
              <p:nvPr/>
            </p:nvSpPr>
            <p:spPr>
              <a:xfrm>
                <a:off x="4162" y="5028"/>
                <a:ext cx="2035" cy="87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altLang="zh-CN" sz="1600" dirty="0">
                    <a:solidFill>
                      <a:schemeClr val="bg1"/>
                    </a:solidFill>
                    <a:latin typeface="Ubuntu" panose="020B0504030602030204" pitchFamily="34" charset="0"/>
                    <a:ea typeface="阿里巴巴普惠体" panose="00020600040101010101" pitchFamily="18" charset="-122"/>
                    <a:cs typeface="Ubuntu" panose="020B0504030602030204" pitchFamily="34" charset="0"/>
                    <a:sym typeface="+mn-ea"/>
                  </a:rPr>
                  <a:t>Green Community</a:t>
                </a:r>
              </a:p>
            </p:txBody>
          </p:sp>
          <p:sp>
            <p:nvSpPr>
              <p:cNvPr id="53" name="文本框 52"/>
              <p:cNvSpPr txBox="1"/>
              <p:nvPr/>
            </p:nvSpPr>
            <p:spPr>
              <a:xfrm>
                <a:off x="4774" y="4641"/>
                <a:ext cx="722" cy="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kumimoji="1" lang="en-US" altLang="zh-CN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04</a:t>
                </a:r>
              </a:p>
            </p:txBody>
          </p:sp>
        </p:grpSp>
      </p:grpSp>
      <p:grpSp>
        <p:nvGrpSpPr>
          <p:cNvPr id="94" name="组合 93"/>
          <p:cNvGrpSpPr/>
          <p:nvPr/>
        </p:nvGrpSpPr>
        <p:grpSpPr>
          <a:xfrm>
            <a:off x="2263140" y="4544695"/>
            <a:ext cx="3190875" cy="1092835"/>
            <a:chOff x="2403" y="6982"/>
            <a:chExt cx="5025" cy="1721"/>
          </a:xfrm>
        </p:grpSpPr>
        <p:grpSp>
          <p:nvGrpSpPr>
            <p:cNvPr id="55" name="组合 54"/>
            <p:cNvGrpSpPr/>
            <p:nvPr/>
          </p:nvGrpSpPr>
          <p:grpSpPr>
            <a:xfrm>
              <a:off x="2699" y="6982"/>
              <a:ext cx="4337" cy="1247"/>
              <a:chOff x="2481" y="7531"/>
              <a:chExt cx="4337" cy="1247"/>
            </a:xfrm>
          </p:grpSpPr>
          <p:sp>
            <p:nvSpPr>
              <p:cNvPr id="30" name="Rectangle 79"/>
              <p:cNvSpPr/>
              <p:nvPr/>
            </p:nvSpPr>
            <p:spPr>
              <a:xfrm>
                <a:off x="2481" y="7531"/>
                <a:ext cx="4337" cy="678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 fontAlgn="auto">
                  <a:lnSpc>
                    <a:spcPct val="100000"/>
                  </a:lnSpc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buntu" panose="020B0504030602030204" pitchFamily="34" charset="0"/>
                    <a:ea typeface="阿里巴巴普惠体" panose="00020600040101010101" pitchFamily="18" charset="-122"/>
                  </a:rPr>
                  <a:t>Financial Institutions &amp; Investors</a:t>
                </a:r>
                <a:endPara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" panose="020B0504030602030204" pitchFamily="34" charset="0"/>
                  <a:ea typeface="阿里巴巴普惠体" panose="00020600040101010101" pitchFamily="18" charset="-122"/>
                </a:endParaRPr>
              </a:p>
              <a:p>
                <a:pPr algn="l" fontAlgn="auto">
                  <a:lnSpc>
                    <a:spcPct val="100000"/>
                  </a:lnSpc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buntu" panose="020B0504030602030204" pitchFamily="34" charset="0"/>
                    <a:ea typeface="阿里巴巴普惠体" panose="00020600040101010101" pitchFamily="18" charset="-122"/>
                  </a:rPr>
                  <a:t>Corporates &amp; Supply Chain</a:t>
                </a:r>
              </a:p>
            </p:txBody>
          </p:sp>
          <p:grpSp>
            <p:nvGrpSpPr>
              <p:cNvPr id="54" name="组合 53"/>
              <p:cNvGrpSpPr/>
              <p:nvPr/>
            </p:nvGrpSpPr>
            <p:grpSpPr>
              <a:xfrm>
                <a:off x="2481" y="8354"/>
                <a:ext cx="3106" cy="424"/>
                <a:chOff x="3509" y="8354"/>
                <a:chExt cx="3106" cy="424"/>
              </a:xfrm>
            </p:grpSpPr>
            <p:pic>
              <p:nvPicPr>
                <p:cNvPr id="32" name="图片 3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509" y="8368"/>
                  <a:ext cx="1313" cy="410"/>
                </a:xfrm>
                <a:prstGeom prst="rect">
                  <a:avLst/>
                </a:prstGeom>
              </p:spPr>
            </p:pic>
            <p:pic>
              <p:nvPicPr>
                <p:cNvPr id="33" name="图片 32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061" y="8354"/>
                  <a:ext cx="1554" cy="410"/>
                </a:xfrm>
                <a:prstGeom prst="rect">
                  <a:avLst/>
                </a:prstGeom>
              </p:spPr>
            </p:pic>
          </p:grpSp>
        </p:grpSp>
        <p:sp>
          <p:nvSpPr>
            <p:cNvPr id="61" name="矩形 60"/>
            <p:cNvSpPr/>
            <p:nvPr/>
          </p:nvSpPr>
          <p:spPr>
            <a:xfrm>
              <a:off x="2403" y="7037"/>
              <a:ext cx="57" cy="1587"/>
            </a:xfrm>
            <a:prstGeom prst="rect">
              <a:avLst/>
            </a:prstGeom>
            <a:solidFill>
              <a:srgbClr val="3BD7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2542" y="8297"/>
              <a:ext cx="4886" cy="406"/>
              <a:chOff x="7654" y="8626"/>
              <a:chExt cx="4886" cy="406"/>
            </a:xfrm>
          </p:grpSpPr>
          <p:pic>
            <p:nvPicPr>
              <p:cNvPr id="70" name="图形 528" descr="标记 轮廓"/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654" y="8626"/>
                <a:ext cx="406" cy="406"/>
              </a:xfrm>
              <a:prstGeom prst="rect">
                <a:avLst/>
              </a:prstGeom>
            </p:spPr>
          </p:pic>
          <p:sp>
            <p:nvSpPr>
              <p:cNvPr id="71" name="文本框 70"/>
              <p:cNvSpPr txBox="1"/>
              <p:nvPr/>
            </p:nvSpPr>
            <p:spPr>
              <a:xfrm>
                <a:off x="7927" y="8629"/>
                <a:ext cx="4613" cy="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zh-CN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Ubuntu" panose="020B0504030602030204" pitchFamily="34" charset="0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Hong Kong+Singapore+Shanghai+Beijing</a:t>
                </a:r>
              </a:p>
            </p:txBody>
          </p:sp>
        </p:grpSp>
      </p:grpSp>
      <p:grpSp>
        <p:nvGrpSpPr>
          <p:cNvPr id="86" name="组合 85"/>
          <p:cNvGrpSpPr/>
          <p:nvPr/>
        </p:nvGrpSpPr>
        <p:grpSpPr>
          <a:xfrm>
            <a:off x="4206875" y="1305560"/>
            <a:ext cx="3191510" cy="1042035"/>
            <a:chOff x="5464" y="2227"/>
            <a:chExt cx="5026" cy="1641"/>
          </a:xfrm>
        </p:grpSpPr>
        <p:grpSp>
          <p:nvGrpSpPr>
            <p:cNvPr id="63" name="组合 62"/>
            <p:cNvGrpSpPr/>
            <p:nvPr/>
          </p:nvGrpSpPr>
          <p:grpSpPr>
            <a:xfrm>
              <a:off x="5464" y="2227"/>
              <a:ext cx="4952" cy="1587"/>
              <a:chOff x="5464" y="2403"/>
              <a:chExt cx="4952" cy="1587"/>
            </a:xfrm>
          </p:grpSpPr>
          <p:sp>
            <p:nvSpPr>
              <p:cNvPr id="57" name="Rectangle 79"/>
              <p:cNvSpPr/>
              <p:nvPr/>
            </p:nvSpPr>
            <p:spPr>
              <a:xfrm>
                <a:off x="5684" y="2461"/>
                <a:ext cx="4732" cy="101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 fontAlgn="auto">
                  <a:lnSpc>
                    <a:spcPct val="100000"/>
                  </a:lnSpc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buntu" panose="020B0504030602030204" pitchFamily="34" charset="0"/>
                    <a:ea typeface="阿里巴巴普惠体" panose="00020600040101010101" pitchFamily="18" charset="-122"/>
                  </a:rPr>
                  <a:t>Net Zero Consulting</a:t>
                </a:r>
              </a:p>
              <a:p>
                <a:pPr algn="l" fontAlgn="auto">
                  <a:lnSpc>
                    <a:spcPct val="100000"/>
                  </a:lnSpc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buntu" panose="020B0504030602030204" pitchFamily="34" charset="0"/>
                    <a:ea typeface="阿里巴巴普惠体" panose="00020600040101010101" pitchFamily="18" charset="-122"/>
                  </a:rPr>
                  <a:t>Carbon &amp; Energy Asset Management</a:t>
                </a:r>
              </a:p>
              <a:p>
                <a:pPr algn="l" fontAlgn="auto">
                  <a:lnSpc>
                    <a:spcPct val="100000"/>
                  </a:lnSpc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buntu" panose="020B0504030602030204" pitchFamily="34" charset="0"/>
                    <a:ea typeface="阿里巴巴普惠体" panose="00020600040101010101" pitchFamily="18" charset="-122"/>
                  </a:rPr>
                  <a:t>Emissions Monitoring System</a:t>
                </a:r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5464" y="2403"/>
                <a:ext cx="57" cy="1587"/>
              </a:xfrm>
              <a:prstGeom prst="rect">
                <a:avLst/>
              </a:prstGeom>
              <a:solidFill>
                <a:srgbClr val="3BD7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3" name="组合 72"/>
            <p:cNvGrpSpPr/>
            <p:nvPr/>
          </p:nvGrpSpPr>
          <p:grpSpPr>
            <a:xfrm>
              <a:off x="5604" y="3462"/>
              <a:ext cx="4886" cy="406"/>
              <a:chOff x="7654" y="8641"/>
              <a:chExt cx="4886" cy="406"/>
            </a:xfrm>
          </p:grpSpPr>
          <p:pic>
            <p:nvPicPr>
              <p:cNvPr id="74" name="图形 528" descr="标记 轮廓"/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654" y="8641"/>
                <a:ext cx="406" cy="406"/>
              </a:xfrm>
              <a:prstGeom prst="rect">
                <a:avLst/>
              </a:prstGeom>
            </p:spPr>
          </p:pic>
          <p:sp>
            <p:nvSpPr>
              <p:cNvPr id="75" name="文本框 74"/>
              <p:cNvSpPr txBox="1"/>
              <p:nvPr/>
            </p:nvSpPr>
            <p:spPr>
              <a:xfrm>
                <a:off x="7927" y="8644"/>
                <a:ext cx="4613" cy="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zh-CN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Ubuntu" panose="020B0504030602030204" pitchFamily="34" charset="0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Hong Kong+Singapore+Shanghai+Beijing</a:t>
                </a:r>
              </a:p>
            </p:txBody>
          </p:sp>
        </p:grpSp>
      </p:grpSp>
      <p:grpSp>
        <p:nvGrpSpPr>
          <p:cNvPr id="105" name="组合 104"/>
          <p:cNvGrpSpPr/>
          <p:nvPr/>
        </p:nvGrpSpPr>
        <p:grpSpPr>
          <a:xfrm>
            <a:off x="6430010" y="4544695"/>
            <a:ext cx="3207385" cy="1055370"/>
            <a:chOff x="8815" y="7129"/>
            <a:chExt cx="5051" cy="1662"/>
          </a:xfrm>
        </p:grpSpPr>
        <p:grpSp>
          <p:nvGrpSpPr>
            <p:cNvPr id="64" name="组合 63"/>
            <p:cNvGrpSpPr/>
            <p:nvPr/>
          </p:nvGrpSpPr>
          <p:grpSpPr>
            <a:xfrm>
              <a:off x="8815" y="7129"/>
              <a:ext cx="4952" cy="1623"/>
              <a:chOff x="5464" y="2536"/>
              <a:chExt cx="4952" cy="1623"/>
            </a:xfrm>
          </p:grpSpPr>
          <p:sp>
            <p:nvSpPr>
              <p:cNvPr id="65" name="Rectangle 79"/>
              <p:cNvSpPr/>
              <p:nvPr/>
            </p:nvSpPr>
            <p:spPr>
              <a:xfrm>
                <a:off x="5684" y="2536"/>
                <a:ext cx="4732" cy="101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 fontAlgn="auto">
                  <a:lnSpc>
                    <a:spcPct val="100000"/>
                  </a:lnSpc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buntu" panose="020B0504030602030204" pitchFamily="34" charset="0"/>
                    <a:ea typeface="阿里巴巴普惠体" panose="00020600040101010101" pitchFamily="18" charset="-122"/>
                  </a:rPr>
                  <a:t>Indices</a:t>
                </a:r>
              </a:p>
              <a:p>
                <a:pPr algn="l" fontAlgn="auto">
                  <a:lnSpc>
                    <a:spcPct val="100000"/>
                  </a:lnSpc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buntu" panose="020B0504030602030204" pitchFamily="34" charset="0"/>
                    <a:ea typeface="阿里巴巴普惠体" panose="00020600040101010101" pitchFamily="18" charset="-122"/>
                  </a:rPr>
                  <a:t>Pre-IPO Sustainability Advisory</a:t>
                </a:r>
              </a:p>
              <a:p>
                <a:pPr algn="l" fontAlgn="auto">
                  <a:lnSpc>
                    <a:spcPct val="100000"/>
                  </a:lnSpc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buntu" panose="020B0504030602030204" pitchFamily="34" charset="0"/>
                    <a:ea typeface="阿里巴巴普惠体" panose="00020600040101010101" pitchFamily="18" charset="-122"/>
                  </a:rPr>
                  <a:t>Methodology, Ratings &amp; Data</a:t>
                </a:r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5464" y="2572"/>
                <a:ext cx="57" cy="1587"/>
              </a:xfrm>
              <a:prstGeom prst="rect">
                <a:avLst/>
              </a:prstGeom>
              <a:solidFill>
                <a:srgbClr val="3BD7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6" name="组合 75"/>
            <p:cNvGrpSpPr/>
            <p:nvPr/>
          </p:nvGrpSpPr>
          <p:grpSpPr>
            <a:xfrm>
              <a:off x="8980" y="8385"/>
              <a:ext cx="4886" cy="406"/>
              <a:chOff x="7654" y="8626"/>
              <a:chExt cx="4886" cy="406"/>
            </a:xfrm>
          </p:grpSpPr>
          <p:pic>
            <p:nvPicPr>
              <p:cNvPr id="77" name="图形 528" descr="标记 轮廓"/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654" y="8626"/>
                <a:ext cx="406" cy="406"/>
              </a:xfrm>
              <a:prstGeom prst="rect">
                <a:avLst/>
              </a:prstGeom>
            </p:spPr>
          </p:pic>
          <p:sp>
            <p:nvSpPr>
              <p:cNvPr id="78" name="文本框 77"/>
              <p:cNvSpPr txBox="1"/>
              <p:nvPr/>
            </p:nvSpPr>
            <p:spPr>
              <a:xfrm>
                <a:off x="7927" y="8629"/>
                <a:ext cx="4613" cy="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zh-CN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Ubuntu" panose="020B0504030602030204" pitchFamily="34" charset="0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Hong Kong+Singapore+Shanghai+Beijing</a:t>
                </a:r>
              </a:p>
            </p:txBody>
          </p:sp>
        </p:grpSp>
      </p:grpSp>
      <p:grpSp>
        <p:nvGrpSpPr>
          <p:cNvPr id="87" name="组合 86"/>
          <p:cNvGrpSpPr/>
          <p:nvPr/>
        </p:nvGrpSpPr>
        <p:grpSpPr>
          <a:xfrm>
            <a:off x="8067675" y="1305560"/>
            <a:ext cx="3192145" cy="1056640"/>
            <a:chOff x="11544" y="2413"/>
            <a:chExt cx="5027" cy="1664"/>
          </a:xfrm>
        </p:grpSpPr>
        <p:grpSp>
          <p:nvGrpSpPr>
            <p:cNvPr id="67" name="组合 66"/>
            <p:cNvGrpSpPr/>
            <p:nvPr/>
          </p:nvGrpSpPr>
          <p:grpSpPr>
            <a:xfrm>
              <a:off x="11544" y="2413"/>
              <a:ext cx="4952" cy="1587"/>
              <a:chOff x="5464" y="2223"/>
              <a:chExt cx="4952" cy="1587"/>
            </a:xfrm>
          </p:grpSpPr>
          <p:sp>
            <p:nvSpPr>
              <p:cNvPr id="68" name="Rectangle 79"/>
              <p:cNvSpPr/>
              <p:nvPr/>
            </p:nvSpPr>
            <p:spPr>
              <a:xfrm>
                <a:off x="5684" y="2235"/>
                <a:ext cx="4732" cy="678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l" fontAlgn="auto">
                  <a:lnSpc>
                    <a:spcPct val="100000"/>
                  </a:lnSpc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buntu" panose="020B0504030602030204" pitchFamily="34" charset="0"/>
                    <a:ea typeface="阿里巴巴普惠体" panose="00020600040101010101" pitchFamily="18" charset="-122"/>
                  </a:rPr>
                  <a:t>Individual Carbon Footprint</a:t>
                </a:r>
              </a:p>
              <a:p>
                <a:pPr algn="l" fontAlgn="auto">
                  <a:lnSpc>
                    <a:spcPct val="100000"/>
                  </a:lnSpc>
                </a:pP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buntu" panose="020B0504030602030204" pitchFamily="34" charset="0"/>
                    <a:ea typeface="阿里巴巴普惠体" panose="00020600040101010101" pitchFamily="18" charset="-122"/>
                  </a:rPr>
                  <a:t>Corporate Engagement</a:t>
                </a:r>
              </a:p>
            </p:txBody>
          </p:sp>
          <p:sp>
            <p:nvSpPr>
              <p:cNvPr id="69" name="矩形 68"/>
              <p:cNvSpPr/>
              <p:nvPr/>
            </p:nvSpPr>
            <p:spPr>
              <a:xfrm>
                <a:off x="5464" y="2223"/>
                <a:ext cx="57" cy="1587"/>
              </a:xfrm>
              <a:prstGeom prst="rect">
                <a:avLst/>
              </a:prstGeom>
              <a:solidFill>
                <a:srgbClr val="3BD7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2" name="组合 81"/>
            <p:cNvGrpSpPr/>
            <p:nvPr/>
          </p:nvGrpSpPr>
          <p:grpSpPr>
            <a:xfrm>
              <a:off x="11685" y="3671"/>
              <a:ext cx="4886" cy="406"/>
              <a:chOff x="7654" y="8626"/>
              <a:chExt cx="4886" cy="406"/>
            </a:xfrm>
          </p:grpSpPr>
          <p:pic>
            <p:nvPicPr>
              <p:cNvPr id="83" name="图形 528" descr="标记 轮廓"/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654" y="8626"/>
                <a:ext cx="406" cy="406"/>
              </a:xfrm>
              <a:prstGeom prst="rect">
                <a:avLst/>
              </a:prstGeom>
            </p:spPr>
          </p:pic>
          <p:sp>
            <p:nvSpPr>
              <p:cNvPr id="84" name="文本框 83"/>
              <p:cNvSpPr txBox="1"/>
              <p:nvPr/>
            </p:nvSpPr>
            <p:spPr>
              <a:xfrm>
                <a:off x="7927" y="8629"/>
                <a:ext cx="4613" cy="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altLang="zh-CN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Ubuntu" panose="020B0504030602030204" pitchFamily="34" charset="0"/>
                    <a:ea typeface="阿里巴巴普惠体" panose="00020600040101010101" pitchFamily="18" charset="-122"/>
                    <a:cs typeface="阿里巴巴普惠体" panose="00020600040101010101" pitchFamily="18" charset="-122"/>
                  </a:rPr>
                  <a:t>China</a:t>
                </a:r>
              </a:p>
            </p:txBody>
          </p:sp>
        </p:grpSp>
        <p:pic>
          <p:nvPicPr>
            <p:cNvPr id="85" name="图片 84" descr="wecom-temp-068ed8292e0083316a44b39dd2d80c16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97" y="3129"/>
              <a:ext cx="976" cy="54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1517015" y="2898775"/>
            <a:ext cx="4730115" cy="3390265"/>
          </a:xfrm>
          <a:prstGeom prst="rect">
            <a:avLst/>
          </a:prstGeom>
          <a:solidFill>
            <a:srgbClr val="DEF5E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100" dirty="0"/>
          </a:p>
        </p:txBody>
      </p:sp>
      <p:sp>
        <p:nvSpPr>
          <p:cNvPr id="104" name="文本框 21"/>
          <p:cNvSpPr txBox="1"/>
          <p:nvPr/>
        </p:nvSpPr>
        <p:spPr>
          <a:xfrm>
            <a:off x="1783887" y="4493660"/>
            <a:ext cx="1213485" cy="255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lnSpc>
                <a:spcPts val="1400"/>
              </a:lnSpc>
            </a:pPr>
            <a:r>
              <a:rPr lang="en-US" sz="1100" b="1" kern="100" dirty="0">
                <a:solidFill>
                  <a:schemeClr val="bg1">
                    <a:lumMod val="95000"/>
                  </a:schemeClr>
                </a:solidFill>
                <a:effectLst/>
                <a:latin typeface="Ubuntu" panose="020B0504030602030204" pitchFamily="34" charset="0"/>
                <a:ea typeface="Alibaba PuHuiTi Bold" panose="00020600040101010101" charset="-122"/>
                <a:cs typeface="Ubuntu Bold" panose="020B0504030602030204" charset="0"/>
              </a:rPr>
              <a:t>02</a:t>
            </a:r>
          </a:p>
        </p:txBody>
      </p:sp>
      <p:sp>
        <p:nvSpPr>
          <p:cNvPr id="96" name="文本框 21"/>
          <p:cNvSpPr txBox="1"/>
          <p:nvPr/>
        </p:nvSpPr>
        <p:spPr>
          <a:xfrm>
            <a:off x="1783887" y="3482498"/>
            <a:ext cx="1213485" cy="255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lnSpc>
                <a:spcPts val="1400"/>
              </a:lnSpc>
            </a:pPr>
            <a:r>
              <a:rPr lang="en-US" sz="1100" b="1" kern="100" dirty="0">
                <a:solidFill>
                  <a:schemeClr val="bg1">
                    <a:lumMod val="95000"/>
                  </a:schemeClr>
                </a:solidFill>
                <a:effectLst/>
                <a:latin typeface="Ubuntu" panose="020B0504030602030204" pitchFamily="34" charset="0"/>
                <a:ea typeface="Alibaba PuHuiTi Bold" panose="00020600040101010101" charset="-122"/>
                <a:cs typeface="Ubuntu Bold" panose="020B0504030602030204" charset="0"/>
              </a:rPr>
              <a:t>01</a:t>
            </a:r>
          </a:p>
        </p:txBody>
      </p:sp>
      <p:sp>
        <p:nvSpPr>
          <p:cNvPr id="101" name="文本框 21"/>
          <p:cNvSpPr txBox="1"/>
          <p:nvPr/>
        </p:nvSpPr>
        <p:spPr>
          <a:xfrm>
            <a:off x="1732915" y="3185795"/>
            <a:ext cx="1938655" cy="598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Ubuntu" panose="020B0504030602030204" pitchFamily="34" charset="0"/>
              </a:rPr>
              <a:t>ESG and Corporate</a:t>
            </a:r>
            <a:br>
              <a:rPr lang="en-US" sz="1100" dirty="0">
                <a:latin typeface="Ubuntu" panose="020B0504030602030204" pitchFamily="34" charset="0"/>
              </a:rPr>
            </a:br>
            <a:r>
              <a:rPr lang="en-US" sz="1100" dirty="0">
                <a:latin typeface="Ubuntu" panose="020B0504030602030204" pitchFamily="34" charset="0"/>
              </a:rPr>
              <a:t>Social Responsibility Disclosure</a:t>
            </a:r>
            <a:endParaRPr lang="en-US" altLang="zh-CN" sz="1100" dirty="0">
              <a:solidFill>
                <a:srgbClr val="1B2532"/>
              </a:solidFill>
              <a:latin typeface="Ubuntu" panose="020B0504030602030204" pitchFamily="34" charset="0"/>
              <a:ea typeface="SimHei" panose="02010609060101010101" pitchFamily="49" charset="-122"/>
            </a:endParaRPr>
          </a:p>
        </p:txBody>
      </p:sp>
      <p:sp>
        <p:nvSpPr>
          <p:cNvPr id="102" name="文本框 21"/>
          <p:cNvSpPr txBox="1"/>
          <p:nvPr/>
        </p:nvSpPr>
        <p:spPr>
          <a:xfrm>
            <a:off x="4174480" y="3482498"/>
            <a:ext cx="1213485" cy="255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lnSpc>
                <a:spcPts val="1400"/>
              </a:lnSpc>
            </a:pPr>
            <a:r>
              <a:rPr lang="en-US" sz="1100" b="1" kern="100" dirty="0">
                <a:solidFill>
                  <a:schemeClr val="bg1">
                    <a:lumMod val="95000"/>
                  </a:schemeClr>
                </a:solidFill>
                <a:effectLst/>
                <a:latin typeface="Ubuntu" panose="020B0504030602030204" pitchFamily="34" charset="0"/>
                <a:ea typeface="Alibaba PuHuiTi Bold" panose="00020600040101010101" charset="-122"/>
                <a:cs typeface="Ubuntu Bold" panose="020B0504030602030204" charset="0"/>
              </a:rPr>
              <a:t>04</a:t>
            </a:r>
          </a:p>
        </p:txBody>
      </p:sp>
      <p:sp>
        <p:nvSpPr>
          <p:cNvPr id="105" name="文本框 21"/>
          <p:cNvSpPr txBox="1"/>
          <p:nvPr/>
        </p:nvSpPr>
        <p:spPr>
          <a:xfrm>
            <a:off x="1783887" y="5490939"/>
            <a:ext cx="1213485" cy="255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lnSpc>
                <a:spcPts val="1400"/>
              </a:lnSpc>
            </a:pPr>
            <a:r>
              <a:rPr lang="en-US" sz="1100" b="1" kern="100" dirty="0">
                <a:solidFill>
                  <a:schemeClr val="bg1">
                    <a:lumMod val="95000"/>
                  </a:schemeClr>
                </a:solidFill>
                <a:effectLst/>
                <a:latin typeface="Ubuntu" panose="020B0504030602030204" pitchFamily="34" charset="0"/>
                <a:ea typeface="Alibaba PuHuiTi Bold" panose="00020600040101010101" charset="-122"/>
                <a:cs typeface="Ubuntu Bold" panose="020B0504030602030204" charset="0"/>
              </a:rPr>
              <a:t>03</a:t>
            </a:r>
          </a:p>
        </p:txBody>
      </p:sp>
      <p:sp>
        <p:nvSpPr>
          <p:cNvPr id="106" name="文本框 21"/>
          <p:cNvSpPr txBox="1"/>
          <p:nvPr/>
        </p:nvSpPr>
        <p:spPr>
          <a:xfrm>
            <a:off x="4172023" y="4498529"/>
            <a:ext cx="1213485" cy="255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lnSpc>
                <a:spcPts val="1400"/>
              </a:lnSpc>
            </a:pPr>
            <a:r>
              <a:rPr lang="en-US" sz="1100" b="1" kern="100" dirty="0">
                <a:solidFill>
                  <a:schemeClr val="bg1">
                    <a:lumMod val="95000"/>
                  </a:schemeClr>
                </a:solidFill>
                <a:effectLst/>
                <a:latin typeface="Ubuntu" panose="020B0504030602030204" pitchFamily="34" charset="0"/>
                <a:ea typeface="Alibaba PuHuiTi Bold" panose="00020600040101010101" charset="-122"/>
                <a:cs typeface="Ubuntu Bold" panose="020B0504030602030204" charset="0"/>
              </a:rPr>
              <a:t>05</a:t>
            </a:r>
          </a:p>
        </p:txBody>
      </p:sp>
      <p:sp>
        <p:nvSpPr>
          <p:cNvPr id="107" name="文本框 21"/>
          <p:cNvSpPr txBox="1"/>
          <p:nvPr/>
        </p:nvSpPr>
        <p:spPr>
          <a:xfrm>
            <a:off x="4172022" y="5478274"/>
            <a:ext cx="1213485" cy="255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lnSpc>
                <a:spcPts val="1400"/>
              </a:lnSpc>
            </a:pPr>
            <a:r>
              <a:rPr lang="en-US" sz="1100" b="1" kern="100" dirty="0">
                <a:solidFill>
                  <a:schemeClr val="bg1">
                    <a:lumMod val="95000"/>
                  </a:schemeClr>
                </a:solidFill>
                <a:effectLst/>
                <a:latin typeface="Ubuntu" panose="020B0504030602030204" pitchFamily="34" charset="0"/>
                <a:ea typeface="Alibaba PuHuiTi Bold" panose="00020600040101010101" charset="-122"/>
                <a:cs typeface="Ubuntu Bold" panose="020B0504030602030204" charset="0"/>
              </a:rPr>
              <a:t>06</a:t>
            </a:r>
          </a:p>
        </p:txBody>
      </p:sp>
      <p:sp>
        <p:nvSpPr>
          <p:cNvPr id="98" name="文本框 21"/>
          <p:cNvSpPr txBox="1"/>
          <p:nvPr/>
        </p:nvSpPr>
        <p:spPr>
          <a:xfrm>
            <a:off x="4072255" y="3185795"/>
            <a:ext cx="1640205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solidFill>
                  <a:srgbClr val="1B2532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</a:lstStyle>
          <a:p>
            <a:r>
              <a:rPr lang="en-US" sz="1100" dirty="0">
                <a:latin typeface="Ubuntu" panose="020B0504030602030204" pitchFamily="34" charset="0"/>
              </a:rPr>
              <a:t>Green financial, Responsible Investing, and Supply-chain ESG Due Diligence</a:t>
            </a:r>
            <a:endParaRPr sz="1100" dirty="0">
              <a:latin typeface="Ubuntu" panose="020B050403060203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732915" y="4267200"/>
            <a:ext cx="4000500" cy="598805"/>
            <a:chOff x="2729" y="6888"/>
            <a:chExt cx="6300" cy="943"/>
          </a:xfrm>
        </p:grpSpPr>
        <p:sp>
          <p:nvSpPr>
            <p:cNvPr id="103" name="文本框 21"/>
            <p:cNvSpPr txBox="1"/>
            <p:nvPr/>
          </p:nvSpPr>
          <p:spPr>
            <a:xfrm>
              <a:off x="2729" y="6888"/>
              <a:ext cx="3054" cy="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1600">
                  <a:solidFill>
                    <a:srgbClr val="1B2532"/>
                  </a:solidFill>
                  <a:latin typeface="SimHei" panose="02010609060101010101" pitchFamily="49" charset="-122"/>
                  <a:ea typeface="SimHei" panose="02010609060101010101" pitchFamily="49" charset="-122"/>
                </a:defRPr>
              </a:lvl1pPr>
            </a:lstStyle>
            <a:p>
              <a:r>
                <a:rPr lang="en-US" sz="1100" dirty="0">
                  <a:latin typeface="Ubuntu" panose="020B0504030602030204" pitchFamily="34" charset="0"/>
                </a:rPr>
                <a:t>Establishing ESG Management</a:t>
              </a:r>
              <a:br>
                <a:rPr lang="en-US" sz="1100" dirty="0">
                  <a:latin typeface="Ubuntu" panose="020B0504030602030204" pitchFamily="34" charset="0"/>
                </a:rPr>
              </a:br>
              <a:r>
                <a:rPr lang="en-US" sz="1100" dirty="0">
                  <a:latin typeface="Ubuntu" panose="020B0504030602030204" pitchFamily="34" charset="0"/>
                </a:rPr>
                <a:t>Policies and Infrastructure</a:t>
              </a:r>
              <a:endParaRPr lang="zh-CN" altLang="en-US" sz="1100" dirty="0">
                <a:latin typeface="Ubuntu" panose="020B0504030602030204" pitchFamily="34" charset="0"/>
              </a:endParaRPr>
            </a:p>
          </p:txBody>
        </p:sp>
        <p:sp>
          <p:nvSpPr>
            <p:cNvPr id="99" name="文本框 21"/>
            <p:cNvSpPr txBox="1"/>
            <p:nvPr/>
          </p:nvSpPr>
          <p:spPr>
            <a:xfrm>
              <a:off x="6413" y="6888"/>
              <a:ext cx="2616" cy="6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rgbClr val="1B2532"/>
                  </a:solidFill>
                  <a:latin typeface="SimHei" panose="02010609060101010101" pitchFamily="49" charset="-122"/>
                  <a:ea typeface="SimHei" panose="02010609060101010101" pitchFamily="49" charset="-122"/>
                </a:defRPr>
              </a:lvl1pPr>
            </a:lstStyle>
            <a:p>
              <a:r>
                <a:rPr lang="en-US" sz="1100" dirty="0">
                  <a:latin typeface="Ubuntu" panose="020B0504030602030204" pitchFamily="34" charset="0"/>
                </a:rPr>
                <a:t>ESG Training</a:t>
              </a:r>
              <a:br>
                <a:rPr lang="en-US" sz="1100" dirty="0">
                  <a:latin typeface="Ubuntu" panose="020B0504030602030204" pitchFamily="34" charset="0"/>
                </a:rPr>
              </a:br>
              <a:r>
                <a:rPr lang="en-US" sz="1100" dirty="0">
                  <a:latin typeface="Ubuntu" panose="020B0504030602030204" pitchFamily="34" charset="0"/>
                </a:rPr>
                <a:t>and Investor Relations</a:t>
              </a:r>
              <a:endParaRPr sz="1100" dirty="0">
                <a:latin typeface="Ubuntu" panose="020B0504030602030204" pitchFamily="3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732915" y="5234305"/>
            <a:ext cx="4278793" cy="600452"/>
            <a:chOff x="2729" y="8467"/>
            <a:chExt cx="6738" cy="946"/>
          </a:xfrm>
        </p:grpSpPr>
        <p:sp>
          <p:nvSpPr>
            <p:cNvPr id="97" name="文本框 21"/>
            <p:cNvSpPr txBox="1"/>
            <p:nvPr/>
          </p:nvSpPr>
          <p:spPr>
            <a:xfrm>
              <a:off x="2729" y="8467"/>
              <a:ext cx="2631" cy="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1600">
                  <a:solidFill>
                    <a:srgbClr val="1B2532"/>
                  </a:solidFill>
                  <a:latin typeface="SimHei" panose="02010609060101010101" pitchFamily="49" charset="-122"/>
                  <a:ea typeface="SimHei" panose="02010609060101010101" pitchFamily="49" charset="-122"/>
                </a:defRPr>
              </a:lvl1pPr>
            </a:lstStyle>
            <a:p>
              <a:r>
                <a:rPr lang="en-US" sz="1100" dirty="0">
                  <a:latin typeface="Ubuntu" panose="020B0504030602030204" pitchFamily="34" charset="0"/>
                </a:rPr>
                <a:t>Climate Change Response</a:t>
              </a:r>
              <a:br>
                <a:rPr lang="en-US" sz="1100" dirty="0">
                  <a:latin typeface="Ubuntu" panose="020B0504030602030204" pitchFamily="34" charset="0"/>
                </a:rPr>
              </a:br>
              <a:r>
                <a:rPr lang="en-US" sz="1100" dirty="0">
                  <a:latin typeface="Ubuntu" panose="020B0504030602030204" pitchFamily="34" charset="0"/>
                </a:rPr>
                <a:t>and ESG Goal-setting</a:t>
              </a:r>
              <a:endParaRPr sz="1100" dirty="0">
                <a:latin typeface="Ubuntu" panose="020B0504030602030204" pitchFamily="34" charset="0"/>
              </a:endParaRPr>
            </a:p>
          </p:txBody>
        </p:sp>
        <p:sp>
          <p:nvSpPr>
            <p:cNvPr id="100" name="文本框 21"/>
            <p:cNvSpPr txBox="1"/>
            <p:nvPr/>
          </p:nvSpPr>
          <p:spPr>
            <a:xfrm>
              <a:off x="6413" y="8467"/>
              <a:ext cx="3054" cy="9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rgbClr val="1B2532"/>
                  </a:solidFill>
                  <a:latin typeface="SimHei" panose="02010609060101010101" pitchFamily="49" charset="-122"/>
                  <a:ea typeface="SimHei" panose="02010609060101010101" pitchFamily="49" charset="-122"/>
                </a:defRPr>
              </a:lvl1pPr>
            </a:lstStyle>
            <a:p>
              <a:r>
                <a:rPr lang="en-US" sz="1100" dirty="0">
                  <a:latin typeface="Ubuntu" panose="020B0504030602030204" pitchFamily="34" charset="0"/>
                </a:rPr>
                <a:t>Capital Market</a:t>
              </a:r>
              <a:br>
                <a:rPr lang="en-US" sz="1100" dirty="0">
                  <a:latin typeface="Ubuntu" panose="020B0504030602030204" pitchFamily="34" charset="0"/>
                </a:rPr>
              </a:br>
              <a:r>
                <a:rPr lang="en-US" sz="1100" dirty="0">
                  <a:latin typeface="Ubuntu" panose="020B0504030602030204" pitchFamily="34" charset="0"/>
                </a:rPr>
                <a:t>ESG Performance and Financing</a:t>
              </a:r>
              <a:endParaRPr sz="1100" dirty="0">
                <a:latin typeface="Ubuntu" panose="020B0504030602030204" pitchFamily="34" charset="0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1517060" y="1776708"/>
            <a:ext cx="347466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>
                <a:latin typeface="SimHei" panose="02010609060101010101" pitchFamily="49" charset="-122"/>
                <a:ea typeface="SimHei" panose="02010609060101010101" pitchFamily="49" charset="-122"/>
              </a:defRPr>
            </a:lvl1pPr>
          </a:lstStyle>
          <a:p>
            <a:r>
              <a:rPr lang="en-GB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ESG Consultancy Services</a:t>
            </a:r>
          </a:p>
        </p:txBody>
      </p:sp>
      <p:pic>
        <p:nvPicPr>
          <p:cNvPr id="30" name="图片 29" descr="ESGhub Logo - 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185" y="1258410"/>
            <a:ext cx="1510665" cy="399415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6819185" y="1775761"/>
            <a:ext cx="44024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b="1">
                <a:latin typeface="SimHei" panose="02010609060101010101" pitchFamily="49" charset="-122"/>
                <a:ea typeface="SimHei" panose="02010609060101010101" pitchFamily="49" charset="-122"/>
              </a:defRPr>
            </a:lvl1pPr>
          </a:lstStyle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World’s leading ESG network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6746937" y="3185554"/>
            <a:ext cx="4848414" cy="2580293"/>
            <a:chOff x="10625" y="5017"/>
            <a:chExt cx="7635" cy="4063"/>
          </a:xfrm>
        </p:grpSpPr>
        <p:sp>
          <p:nvSpPr>
            <p:cNvPr id="32" name="文本框 31"/>
            <p:cNvSpPr txBox="1"/>
            <p:nvPr/>
          </p:nvSpPr>
          <p:spPr>
            <a:xfrm>
              <a:off x="10666" y="5095"/>
              <a:ext cx="3633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Ubuntu" panose="020B0504030602030204" pitchFamily="34" charset="0"/>
                </a:rPr>
                <a:t>Collect ESG data across </a:t>
              </a:r>
              <a:r>
                <a:rPr lang="en-US" sz="1100" b="1" dirty="0">
                  <a:latin typeface="Ubuntu" panose="020B0504030602030204" pitchFamily="34" charset="0"/>
                </a:rPr>
                <a:t>subsidiaries, business units,</a:t>
              </a:r>
              <a:br>
                <a:rPr lang="en-US" sz="1100" b="1" dirty="0">
                  <a:latin typeface="Ubuntu" panose="020B0504030602030204" pitchFamily="34" charset="0"/>
                </a:rPr>
              </a:br>
              <a:r>
                <a:rPr lang="en-US" sz="1100" b="1" dirty="0">
                  <a:latin typeface="Ubuntu" panose="020B0504030602030204" pitchFamily="34" charset="0"/>
                </a:rPr>
                <a:t>and supply chain.</a:t>
              </a:r>
              <a:endParaRPr lang="en-US" altLang="zh-CN" sz="1100" dirty="0">
                <a:latin typeface="Ubuntu" panose="020B0504030602030204" pitchFamily="34" charset="0"/>
                <a:ea typeface="SimHei" panose="02010609060101010101" pitchFamily="49" charset="-122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14861" y="5095"/>
              <a:ext cx="2872" cy="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 err="1">
                  <a:latin typeface="Ubuntu Regular" panose="020B0504030602030204" charset="0"/>
                  <a:cs typeface="Ubuntu Regular" panose="020B0504030602030204" charset="0"/>
                </a:rPr>
                <a:t>Analyze</a:t>
              </a:r>
              <a:r>
                <a:rPr lang="en-US" sz="1100" dirty="0">
                  <a:latin typeface="Ubuntu Regular" panose="020B0504030602030204" charset="0"/>
                  <a:cs typeface="Ubuntu Regular" panose="020B0504030602030204" charset="0"/>
                </a:rPr>
                <a:t> ESG performance</a:t>
              </a:r>
              <a:br>
                <a:rPr lang="en-US" sz="1100" dirty="0">
                  <a:latin typeface="Ubuntu Regular" panose="020B0504030602030204" charset="0"/>
                  <a:cs typeface="Ubuntu Regular" panose="020B0504030602030204" charset="0"/>
                </a:rPr>
              </a:br>
              <a:r>
                <a:rPr lang="en-US" sz="1100" dirty="0">
                  <a:latin typeface="Ubuntu Regular" panose="020B0504030602030204" charset="0"/>
                  <a:cs typeface="Ubuntu Regular" panose="020B0504030602030204" charset="0"/>
                </a:rPr>
                <a:t>and </a:t>
              </a:r>
              <a:r>
                <a:rPr lang="en-US" sz="1100" b="1" dirty="0">
                  <a:latin typeface="Ubuntu Bold" panose="020B0504030602030204" charset="0"/>
                  <a:cs typeface="Ubuntu Bold" panose="020B0504030602030204" charset="0"/>
                </a:rPr>
                <a:t>benchmark against</a:t>
              </a:r>
              <a:r>
                <a:rPr lang="en-US" sz="1100" dirty="0">
                  <a:latin typeface="Ubuntu Regular" panose="020B0504030602030204" charset="0"/>
                  <a:cs typeface="Ubuntu Regular" panose="020B0504030602030204" charset="0"/>
                </a:rPr>
                <a:t> industry peers.</a:t>
              </a:r>
              <a:endPara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Ubuntu Regular" panose="020B0504030602030204" charset="0"/>
                <a:ea typeface="SimHei" panose="02010609060101010101" pitchFamily="49" charset="-122"/>
                <a:cs typeface="Ubuntu Regular" panose="020B0504030602030204" charset="0"/>
              </a:endParaRPr>
            </a:p>
          </p:txBody>
        </p:sp>
        <p:cxnSp>
          <p:nvCxnSpPr>
            <p:cNvPr id="40" name="直接连接符 1"/>
            <p:cNvCxnSpPr/>
            <p:nvPr/>
          </p:nvCxnSpPr>
          <p:spPr>
            <a:xfrm>
              <a:off x="10771" y="5017"/>
              <a:ext cx="3269" cy="0"/>
            </a:xfrm>
            <a:prstGeom prst="line">
              <a:avLst/>
            </a:prstGeom>
            <a:ln w="6350" cap="rnd">
              <a:solidFill>
                <a:schemeClr val="bg1">
                  <a:lumMod val="75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10625" y="7069"/>
              <a:ext cx="3380" cy="2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600">
                  <a:latin typeface="SimHei" panose="02010609060101010101" pitchFamily="49" charset="-122"/>
                  <a:ea typeface="SimHei" panose="02010609060101010101" pitchFamily="49" charset="-122"/>
                </a:defRPr>
              </a:lvl1pPr>
            </a:lstStyle>
            <a:p>
              <a:r>
                <a:rPr lang="en-US" sz="1100" dirty="0">
                  <a:latin typeface="Ubuntu" panose="020B0504030602030204" pitchFamily="34" charset="0"/>
                </a:rPr>
                <a:t>Share or request </a:t>
              </a:r>
              <a:r>
                <a:rPr lang="en-US" sz="1100" b="1" dirty="0">
                  <a:latin typeface="Ubuntu" panose="020B0504030602030204" pitchFamily="34" charset="0"/>
                </a:rPr>
                <a:t>ESG disclosures </a:t>
              </a:r>
              <a:r>
                <a:rPr lang="en-US" sz="1100" dirty="0">
                  <a:latin typeface="Ubuntu" panose="020B0504030602030204" pitchFamily="34" charset="0"/>
                </a:rPr>
                <a:t>with key stakeholders.</a:t>
              </a:r>
            </a:p>
            <a:p>
              <a:br>
                <a:rPr lang="en-US" sz="1100" dirty="0">
                  <a:latin typeface="Ubuntu" panose="020B0504030602030204" pitchFamily="34" charset="0"/>
                </a:rPr>
              </a:br>
              <a:r>
                <a:rPr lang="en-US" sz="1100" dirty="0">
                  <a:latin typeface="Ubuntu" panose="020B0504030602030204" pitchFamily="34" charset="0"/>
                </a:rPr>
                <a:t>Report &amp; comply with </a:t>
              </a:r>
              <a:r>
                <a:rPr lang="en-US" sz="1100" b="1" dirty="0">
                  <a:latin typeface="Ubuntu" panose="020B0504030602030204" pitchFamily="34" charset="0"/>
                </a:rPr>
                <a:t>regulator or international standards</a:t>
              </a:r>
              <a:r>
                <a:rPr lang="en-US" sz="1100" dirty="0">
                  <a:latin typeface="Ubuntu" panose="020B0504030602030204" pitchFamily="34" charset="0"/>
                </a:rPr>
                <a:t>.</a:t>
              </a:r>
              <a:endParaRPr lang="zh-CN" altLang="en-US" sz="1100" dirty="0">
                <a:latin typeface="Ubuntu" panose="020B0504030602030204" pitchFamily="34" charset="0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14826" y="7069"/>
              <a:ext cx="3269" cy="1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600">
                  <a:latin typeface="SimHei" panose="02010609060101010101" pitchFamily="49" charset="-122"/>
                  <a:ea typeface="SimHei" panose="02010609060101010101" pitchFamily="49" charset="-122"/>
                </a:defRPr>
              </a:lvl1pPr>
            </a:lstStyle>
            <a:p>
              <a:r>
                <a:rPr lang="en-US" sz="1100" dirty="0">
                  <a:latin typeface="Ubuntu" panose="020B0504030602030204" pitchFamily="34" charset="0"/>
                </a:rPr>
                <a:t>Engage </a:t>
              </a:r>
              <a:r>
                <a:rPr lang="en-US" sz="1100" b="1" dirty="0">
                  <a:latin typeface="Ubuntu" panose="020B0504030602030204" pitchFamily="34" charset="0"/>
                </a:rPr>
                <a:t>third-party ESG services</a:t>
              </a:r>
              <a:r>
                <a:rPr lang="en-US" sz="1100" dirty="0">
                  <a:latin typeface="Ubuntu" panose="020B0504030602030204" pitchFamily="34" charset="0"/>
                </a:rPr>
                <a:t>.</a:t>
              </a:r>
            </a:p>
            <a:p>
              <a:br>
                <a:rPr lang="en-US" sz="1100" dirty="0">
                  <a:latin typeface="Ubuntu" panose="020B0504030602030204" pitchFamily="34" charset="0"/>
                </a:rPr>
              </a:br>
              <a:r>
                <a:rPr lang="en-US" sz="1100" dirty="0">
                  <a:latin typeface="Ubuntu" panose="020B0504030602030204" pitchFamily="34" charset="0"/>
                </a:rPr>
                <a:t>Connect with industry players.</a:t>
              </a:r>
              <a:endParaRPr lang="zh-CN" altLang="en-US" sz="1100" dirty="0">
                <a:latin typeface="Ubuntu" panose="020B0504030602030204" pitchFamily="34" charset="0"/>
              </a:endParaRPr>
            </a:p>
          </p:txBody>
        </p:sp>
        <p:cxnSp>
          <p:nvCxnSpPr>
            <p:cNvPr id="54" name="直接连接符 1"/>
            <p:cNvCxnSpPr/>
            <p:nvPr/>
          </p:nvCxnSpPr>
          <p:spPr>
            <a:xfrm>
              <a:off x="14991" y="5017"/>
              <a:ext cx="3269" cy="0"/>
            </a:xfrm>
            <a:prstGeom prst="line">
              <a:avLst/>
            </a:prstGeom>
            <a:ln w="6350" cap="rnd">
              <a:solidFill>
                <a:schemeClr val="bg1">
                  <a:lumMod val="75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1"/>
            <p:cNvCxnSpPr/>
            <p:nvPr/>
          </p:nvCxnSpPr>
          <p:spPr>
            <a:xfrm>
              <a:off x="10747" y="6985"/>
              <a:ext cx="3269" cy="0"/>
            </a:xfrm>
            <a:prstGeom prst="line">
              <a:avLst/>
            </a:prstGeom>
            <a:ln w="6350" cap="rnd">
              <a:solidFill>
                <a:schemeClr val="bg1">
                  <a:lumMod val="75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1"/>
            <p:cNvCxnSpPr/>
            <p:nvPr/>
          </p:nvCxnSpPr>
          <p:spPr>
            <a:xfrm>
              <a:off x="14958" y="6975"/>
              <a:ext cx="3269" cy="0"/>
            </a:xfrm>
            <a:prstGeom prst="line">
              <a:avLst/>
            </a:prstGeom>
            <a:ln w="6350" cap="rnd">
              <a:solidFill>
                <a:schemeClr val="bg1">
                  <a:lumMod val="75000"/>
                  <a:alpha val="3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文本框 32"/>
          <p:cNvSpPr txBox="1"/>
          <p:nvPr/>
        </p:nvSpPr>
        <p:spPr>
          <a:xfrm>
            <a:off x="6819185" y="2176780"/>
            <a:ext cx="4991100" cy="374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913765">
              <a:lnSpc>
                <a:spcPct val="130000"/>
              </a:lnSpc>
              <a:defRPr sz="1600">
                <a:solidFill>
                  <a:srgbClr val="3CD8C8"/>
                </a:solidFill>
                <a:latin typeface="SimHei" panose="02010609060101010101" pitchFamily="49" charset="-122"/>
                <a:ea typeface="SimHei" panose="02010609060101010101" pitchFamily="49" charset="-122"/>
                <a:cs typeface="阿里巴巴普惠体" panose="00020600040101010101" pitchFamily="18" charset="-122"/>
              </a:defRPr>
            </a:lvl1pPr>
          </a:lstStyle>
          <a:p>
            <a:r>
              <a:rPr lang="en-US" altLang="zh-CN" dirty="0">
                <a:latin typeface="Ubuntu" panose="020B0504030602030204" pitchFamily="34" charset="0"/>
                <a:sym typeface="+mn-ea"/>
              </a:rPr>
              <a:t>Clear, Comparable, Consistent ESG Disclosure</a:t>
            </a:r>
            <a:endParaRPr lang="zh-CN" altLang="en-US" dirty="0">
              <a:latin typeface="Ubuntu" panose="020B0504030602030204" pitchFamily="34" charset="0"/>
              <a:sym typeface="+mn-ea"/>
            </a:endParaRPr>
          </a:p>
        </p:txBody>
      </p:sp>
      <p:sp>
        <p:nvSpPr>
          <p:cNvPr id="34" name="文本框 32"/>
          <p:cNvSpPr txBox="1"/>
          <p:nvPr/>
        </p:nvSpPr>
        <p:spPr>
          <a:xfrm>
            <a:off x="1517015" y="2186940"/>
            <a:ext cx="3531870" cy="410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913765">
              <a:lnSpc>
                <a:spcPct val="130000"/>
              </a:lnSpc>
              <a:defRPr sz="1600">
                <a:solidFill>
                  <a:srgbClr val="3CD8C8"/>
                </a:solidFill>
                <a:latin typeface="SimHei" panose="02010609060101010101" pitchFamily="49" charset="-122"/>
                <a:ea typeface="SimHei" panose="02010609060101010101" pitchFamily="49" charset="-122"/>
                <a:cs typeface="阿里巴巴普惠体" panose="00020600040101010101" pitchFamily="18" charset="-122"/>
              </a:defRPr>
            </a:lvl1pPr>
          </a:lstStyle>
          <a:p>
            <a:r>
              <a:rPr lang="en-US" altLang="zh-CN" dirty="0">
                <a:latin typeface="Ubuntu" panose="020B0504030602030204" pitchFamily="34" charset="0"/>
              </a:rPr>
              <a:t>Level Up Your ESG Performance</a:t>
            </a:r>
            <a:endParaRPr lang="zh-CN" altLang="en-US" dirty="0">
              <a:latin typeface="Ubuntu" panose="020B0504030602030204" pitchFamily="34" charset="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059313" y="459968"/>
            <a:ext cx="167132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zh-CN" altLang="en-US" sz="1400" i="1" dirty="0">
                <a:solidFill>
                  <a:srgbClr val="36D5CC"/>
                </a:solidFill>
                <a:latin typeface="Ubuntu Regular" panose="020B0504030602030204" charset="0"/>
                <a:ea typeface="SimHei" panose="02010609060101010101" pitchFamily="49" charset="-122"/>
                <a:cs typeface="Ubuntu Regular" panose="020B0504030602030204" charset="0"/>
              </a:rPr>
              <a:t>—</a:t>
            </a:r>
            <a:r>
              <a:rPr kumimoji="1" lang="en-US" altLang="zh-CN" sz="1400" i="1" dirty="0">
                <a:solidFill>
                  <a:srgbClr val="36D5CC"/>
                </a:solidFill>
                <a:latin typeface="Ubuntu Regular" panose="020B0504030602030204" charset="0"/>
                <a:ea typeface="SimHei" panose="02010609060101010101" pitchFamily="49" charset="-122"/>
                <a:cs typeface="Ubuntu Regular" panose="020B0504030602030204" charset="0"/>
              </a:rPr>
              <a:t>For Corporations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1282065" y="259715"/>
            <a:ext cx="4937760" cy="696595"/>
            <a:chOff x="2019" y="285"/>
            <a:chExt cx="7776" cy="1097"/>
          </a:xfrm>
        </p:grpSpPr>
        <p:sp>
          <p:nvSpPr>
            <p:cNvPr id="119" name="副标题 24"/>
            <p:cNvSpPr txBox="1"/>
            <p:nvPr/>
          </p:nvSpPr>
          <p:spPr>
            <a:xfrm>
              <a:off x="2019" y="596"/>
              <a:ext cx="7777" cy="787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buntu Bold" panose="020B0504030602030204" charset="0"/>
                  <a:ea typeface="SimHei" panose="02010609060101010101" pitchFamily="49" charset="-122"/>
                  <a:cs typeface="Ubuntu Bold" panose="020B0504030602030204" charset="0"/>
                  <a:sym typeface="+mn-ea"/>
                </a:rPr>
                <a:t>Corporates &amp; Supply Chain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036" y="285"/>
              <a:ext cx="1166" cy="48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zh-CN" sz="1400" dirty="0">
                  <a:solidFill>
                    <a:srgbClr val="36D5CC"/>
                  </a:solidFill>
                  <a:latin typeface="Ubuntu Medium" panose="020B0504030602030204" pitchFamily="34" charset="0"/>
                  <a:ea typeface="SimHei" panose="02010609060101010101" pitchFamily="49" charset="-122"/>
                  <a:cs typeface="Ubuntu Medium" panose="020B0504030602030204" pitchFamily="34" charset="0"/>
                  <a:sym typeface="+mn-ea"/>
                </a:rPr>
                <a:t>01 ESG</a:t>
              </a:r>
            </a:p>
          </p:txBody>
        </p:sp>
      </p:grpSp>
      <p:cxnSp>
        <p:nvCxnSpPr>
          <p:cNvPr id="10" name="直接连接符 1"/>
          <p:cNvCxnSpPr/>
          <p:nvPr/>
        </p:nvCxnSpPr>
        <p:spPr>
          <a:xfrm>
            <a:off x="1776095" y="4183380"/>
            <a:ext cx="1677670" cy="0"/>
          </a:xfrm>
          <a:prstGeom prst="line">
            <a:avLst/>
          </a:prstGeom>
          <a:ln w="6350" cap="rnd">
            <a:solidFill>
              <a:schemeClr val="bg1">
                <a:lumMod val="75000"/>
                <a:alpha val="3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"/>
          <p:cNvCxnSpPr/>
          <p:nvPr/>
        </p:nvCxnSpPr>
        <p:spPr>
          <a:xfrm>
            <a:off x="4079875" y="4183380"/>
            <a:ext cx="1677670" cy="0"/>
          </a:xfrm>
          <a:prstGeom prst="line">
            <a:avLst/>
          </a:prstGeom>
          <a:ln w="6350" cap="rnd">
            <a:solidFill>
              <a:schemeClr val="bg1">
                <a:lumMod val="75000"/>
                <a:alpha val="3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"/>
          <p:cNvCxnSpPr/>
          <p:nvPr/>
        </p:nvCxnSpPr>
        <p:spPr>
          <a:xfrm>
            <a:off x="1776095" y="5166995"/>
            <a:ext cx="1677670" cy="0"/>
          </a:xfrm>
          <a:prstGeom prst="line">
            <a:avLst/>
          </a:prstGeom>
          <a:ln w="6350" cap="rnd">
            <a:solidFill>
              <a:schemeClr val="bg1">
                <a:lumMod val="75000"/>
                <a:alpha val="3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"/>
          <p:cNvCxnSpPr/>
          <p:nvPr/>
        </p:nvCxnSpPr>
        <p:spPr>
          <a:xfrm>
            <a:off x="4079875" y="5166995"/>
            <a:ext cx="1677670" cy="0"/>
          </a:xfrm>
          <a:prstGeom prst="line">
            <a:avLst/>
          </a:prstGeom>
          <a:ln w="6350" cap="rnd">
            <a:solidFill>
              <a:schemeClr val="bg1">
                <a:lumMod val="75000"/>
                <a:alpha val="3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ound Diagonal Corner Rectangle 254"/>
          <p:cNvSpPr/>
          <p:nvPr/>
        </p:nvSpPr>
        <p:spPr bwMode="auto">
          <a:xfrm flipH="1">
            <a:off x="7287433" y="4142532"/>
            <a:ext cx="2440762" cy="1958194"/>
          </a:xfrm>
          <a:custGeom>
            <a:avLst/>
            <a:gdLst>
              <a:gd name="T0" fmla="*/ 2179289 w 2181709"/>
              <a:gd name="T1" fmla="*/ 952500 h 1905000"/>
              <a:gd name="T2" fmla="*/ 1089649 w 2181709"/>
              <a:gd name="T3" fmla="*/ 1905000 h 1905000"/>
              <a:gd name="T4" fmla="*/ 0 w 2181709"/>
              <a:gd name="T5" fmla="*/ 952500 h 1905000"/>
              <a:gd name="T6" fmla="*/ 1089649 w 2181709"/>
              <a:gd name="T7" fmla="*/ 0 h 19050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92994 w 2181709"/>
              <a:gd name="T13" fmla="*/ 92994 h 1905000"/>
              <a:gd name="T14" fmla="*/ 2088715 w 2181709"/>
              <a:gd name="T15" fmla="*/ 1812006 h 1905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81709" h="1905000">
                <a:moveTo>
                  <a:pt x="317506" y="0"/>
                </a:moveTo>
                <a:lnTo>
                  <a:pt x="2181709" y="0"/>
                </a:lnTo>
                <a:lnTo>
                  <a:pt x="2181709" y="1587494"/>
                </a:lnTo>
                <a:cubicBezTo>
                  <a:pt x="2181709" y="1762847"/>
                  <a:pt x="2039556" y="1904999"/>
                  <a:pt x="1864203" y="1905000"/>
                </a:cubicBezTo>
                <a:lnTo>
                  <a:pt x="0" y="1905000"/>
                </a:lnTo>
                <a:lnTo>
                  <a:pt x="0" y="317506"/>
                </a:lnTo>
                <a:cubicBezTo>
                  <a:pt x="0" y="142152"/>
                  <a:pt x="142152" y="0"/>
                  <a:pt x="317506" y="0"/>
                </a:cubicBezTo>
                <a:cubicBezTo>
                  <a:pt x="317506" y="0"/>
                  <a:pt x="317506" y="0"/>
                  <a:pt x="317506" y="0"/>
                </a:cubicBezTo>
                <a:close/>
              </a:path>
            </a:pathLst>
          </a:custGeom>
          <a:noFill/>
          <a:ln w="12700" cap="flat" cmpd="sng" algn="ctr">
            <a:solidFill>
              <a:srgbClr val="3BD7C8"/>
            </a:solidFill>
            <a:prstDash val="solid"/>
            <a:round/>
          </a:ln>
        </p:spPr>
        <p:txBody>
          <a:bodyPr anchor="ctr"/>
          <a:lstStyle/>
          <a:p>
            <a:endParaRPr lang="en-GB" sz="905">
              <a:latin typeface="Ubuntu" panose="020B0504030602030204" pitchFamily="34" charset="0"/>
            </a:endParaRPr>
          </a:p>
        </p:txBody>
      </p:sp>
      <p:sp>
        <p:nvSpPr>
          <p:cNvPr id="115" name="Round Diagonal Corner Rectangle 255"/>
          <p:cNvSpPr/>
          <p:nvPr/>
        </p:nvSpPr>
        <p:spPr bwMode="auto">
          <a:xfrm>
            <a:off x="2627588" y="4142532"/>
            <a:ext cx="2342290" cy="1958194"/>
          </a:xfrm>
          <a:custGeom>
            <a:avLst/>
            <a:gdLst>
              <a:gd name="T0" fmla="*/ 2179289 w 2181709"/>
              <a:gd name="T1" fmla="*/ 952500 h 1905000"/>
              <a:gd name="T2" fmla="*/ 1089649 w 2181709"/>
              <a:gd name="T3" fmla="*/ 1905000 h 1905000"/>
              <a:gd name="T4" fmla="*/ 0 w 2181709"/>
              <a:gd name="T5" fmla="*/ 952500 h 1905000"/>
              <a:gd name="T6" fmla="*/ 1089649 w 2181709"/>
              <a:gd name="T7" fmla="*/ 0 h 19050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92994 w 2181709"/>
              <a:gd name="T13" fmla="*/ 92994 h 1905000"/>
              <a:gd name="T14" fmla="*/ 2088715 w 2181709"/>
              <a:gd name="T15" fmla="*/ 1812006 h 1905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81709" h="1905000">
                <a:moveTo>
                  <a:pt x="317506" y="0"/>
                </a:moveTo>
                <a:lnTo>
                  <a:pt x="2181709" y="0"/>
                </a:lnTo>
                <a:lnTo>
                  <a:pt x="2181709" y="1587494"/>
                </a:lnTo>
                <a:cubicBezTo>
                  <a:pt x="2181709" y="1762847"/>
                  <a:pt x="2039556" y="1904999"/>
                  <a:pt x="1864203" y="1905000"/>
                </a:cubicBezTo>
                <a:lnTo>
                  <a:pt x="0" y="1905000"/>
                </a:lnTo>
                <a:lnTo>
                  <a:pt x="0" y="317506"/>
                </a:lnTo>
                <a:cubicBezTo>
                  <a:pt x="0" y="142152"/>
                  <a:pt x="142152" y="0"/>
                  <a:pt x="317506" y="0"/>
                </a:cubicBezTo>
                <a:cubicBezTo>
                  <a:pt x="317506" y="0"/>
                  <a:pt x="317506" y="0"/>
                  <a:pt x="317506" y="0"/>
                </a:cubicBezTo>
                <a:close/>
              </a:path>
            </a:pathLst>
          </a:custGeom>
          <a:noFill/>
          <a:ln w="12700" cap="flat" cmpd="sng" algn="ctr">
            <a:solidFill>
              <a:srgbClr val="3BD7C8"/>
            </a:solidFill>
            <a:prstDash val="solid"/>
            <a:round/>
          </a:ln>
        </p:spPr>
        <p:txBody>
          <a:bodyPr anchor="ctr"/>
          <a:lstStyle/>
          <a:p>
            <a:endParaRPr lang="en-GB" sz="905">
              <a:latin typeface="Ubuntu" panose="020B0504030602030204" pitchFamily="34" charset="0"/>
            </a:endParaRPr>
          </a:p>
        </p:txBody>
      </p:sp>
      <p:sp>
        <p:nvSpPr>
          <p:cNvPr id="116" name="Round Diagonal Corner Rectangle 256"/>
          <p:cNvSpPr/>
          <p:nvPr/>
        </p:nvSpPr>
        <p:spPr bwMode="auto">
          <a:xfrm flipH="1">
            <a:off x="7287432" y="1734013"/>
            <a:ext cx="2440765" cy="1958194"/>
          </a:xfrm>
          <a:custGeom>
            <a:avLst/>
            <a:gdLst>
              <a:gd name="T0" fmla="*/ 2179289 w 2181709"/>
              <a:gd name="T1" fmla="*/ 952500 h 1905000"/>
              <a:gd name="T2" fmla="*/ 1089649 w 2181709"/>
              <a:gd name="T3" fmla="*/ 1905000 h 1905000"/>
              <a:gd name="T4" fmla="*/ 0 w 2181709"/>
              <a:gd name="T5" fmla="*/ 952500 h 1905000"/>
              <a:gd name="T6" fmla="*/ 1089649 w 2181709"/>
              <a:gd name="T7" fmla="*/ 0 h 19050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92994 w 2181709"/>
              <a:gd name="T13" fmla="*/ 92994 h 1905000"/>
              <a:gd name="T14" fmla="*/ 2088715 w 2181709"/>
              <a:gd name="T15" fmla="*/ 1812006 h 1905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81709" h="1905000">
                <a:moveTo>
                  <a:pt x="317506" y="0"/>
                </a:moveTo>
                <a:lnTo>
                  <a:pt x="2181709" y="0"/>
                </a:lnTo>
                <a:lnTo>
                  <a:pt x="2181709" y="1587494"/>
                </a:lnTo>
                <a:cubicBezTo>
                  <a:pt x="2181709" y="1762847"/>
                  <a:pt x="2039556" y="1904999"/>
                  <a:pt x="1864203" y="1905000"/>
                </a:cubicBezTo>
                <a:lnTo>
                  <a:pt x="0" y="1905000"/>
                </a:lnTo>
                <a:lnTo>
                  <a:pt x="0" y="317506"/>
                </a:lnTo>
                <a:cubicBezTo>
                  <a:pt x="0" y="142152"/>
                  <a:pt x="142152" y="0"/>
                  <a:pt x="317506" y="0"/>
                </a:cubicBezTo>
                <a:cubicBezTo>
                  <a:pt x="317506" y="0"/>
                  <a:pt x="317506" y="0"/>
                  <a:pt x="317506" y="0"/>
                </a:cubicBezTo>
                <a:close/>
              </a:path>
            </a:pathLst>
          </a:custGeom>
          <a:noFill/>
          <a:ln w="12700" cap="flat" cmpd="sng" algn="ctr">
            <a:solidFill>
              <a:srgbClr val="3BD7C8"/>
            </a:solidFill>
            <a:prstDash val="solid"/>
            <a:round/>
          </a:ln>
        </p:spPr>
        <p:txBody>
          <a:bodyPr anchor="ctr"/>
          <a:lstStyle/>
          <a:p>
            <a:endParaRPr lang="en-GB" sz="905">
              <a:latin typeface="Ubuntu" panose="020B0504030602030204" pitchFamily="34" charset="0"/>
            </a:endParaRPr>
          </a:p>
        </p:txBody>
      </p:sp>
      <p:sp>
        <p:nvSpPr>
          <p:cNvPr id="117" name="Round Diagonal Corner Rectangle 257"/>
          <p:cNvSpPr/>
          <p:nvPr/>
        </p:nvSpPr>
        <p:spPr bwMode="auto">
          <a:xfrm>
            <a:off x="2627588" y="1734012"/>
            <a:ext cx="2342290" cy="1956562"/>
          </a:xfrm>
          <a:custGeom>
            <a:avLst/>
            <a:gdLst>
              <a:gd name="T0" fmla="*/ 2179289 w 2181709"/>
              <a:gd name="T1" fmla="*/ 951706 h 1903412"/>
              <a:gd name="T2" fmla="*/ 1089649 w 2181709"/>
              <a:gd name="T3" fmla="*/ 1903412 h 1903412"/>
              <a:gd name="T4" fmla="*/ 0 w 2181709"/>
              <a:gd name="T5" fmla="*/ 951706 h 1903412"/>
              <a:gd name="T6" fmla="*/ 1089649 w 2181709"/>
              <a:gd name="T7" fmla="*/ 0 h 1903412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92917 w 2181709"/>
              <a:gd name="T13" fmla="*/ 92917 h 1903412"/>
              <a:gd name="T14" fmla="*/ 2088792 w 2181709"/>
              <a:gd name="T15" fmla="*/ 1810495 h 19034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81709" h="1903412">
                <a:moveTo>
                  <a:pt x="317242" y="0"/>
                </a:moveTo>
                <a:lnTo>
                  <a:pt x="2181709" y="0"/>
                </a:lnTo>
                <a:lnTo>
                  <a:pt x="2181709" y="1586170"/>
                </a:lnTo>
                <a:cubicBezTo>
                  <a:pt x="2181709" y="1761377"/>
                  <a:pt x="2039674" y="1903411"/>
                  <a:pt x="1864467" y="1903412"/>
                </a:cubicBezTo>
                <a:lnTo>
                  <a:pt x="0" y="1903412"/>
                </a:lnTo>
                <a:lnTo>
                  <a:pt x="0" y="317242"/>
                </a:lnTo>
                <a:cubicBezTo>
                  <a:pt x="0" y="142034"/>
                  <a:pt x="142034" y="0"/>
                  <a:pt x="317242" y="0"/>
                </a:cubicBezTo>
                <a:cubicBezTo>
                  <a:pt x="317242" y="0"/>
                  <a:pt x="317242" y="0"/>
                  <a:pt x="317242" y="0"/>
                </a:cubicBezTo>
                <a:close/>
              </a:path>
            </a:pathLst>
          </a:custGeom>
          <a:noFill/>
          <a:ln w="12700" cap="flat" cmpd="sng" algn="ctr">
            <a:solidFill>
              <a:srgbClr val="3BD7C8"/>
            </a:solidFill>
            <a:prstDash val="solid"/>
            <a:round/>
          </a:ln>
        </p:spPr>
        <p:txBody>
          <a:bodyPr anchor="ctr"/>
          <a:lstStyle/>
          <a:p>
            <a:endParaRPr lang="en-GB" sz="905">
              <a:latin typeface="Ubuntu" panose="020B0504030602030204" pitchFamily="34" charset="0"/>
            </a:endParaRPr>
          </a:p>
        </p:txBody>
      </p:sp>
      <p:sp>
        <p:nvSpPr>
          <p:cNvPr id="121" name="Rectangle 13"/>
          <p:cNvSpPr>
            <a:spLocks noChangeArrowheads="1"/>
          </p:cNvSpPr>
          <p:nvPr/>
        </p:nvSpPr>
        <p:spPr bwMode="gray">
          <a:xfrm>
            <a:off x="2764293" y="2082741"/>
            <a:ext cx="1989047" cy="1217358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 lIns="0" tIns="0" rIns="0" bIns="0">
            <a:no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buntu Medium" panose="020B0504030602030204" pitchFamily="34" charset="0"/>
                <a:ea typeface="SimHei" panose="02010609060101010101" pitchFamily="49" charset="-122"/>
                <a:cs typeface="Ubuntu Medium" panose="020B0504030602030204" pitchFamily="34" charset="0"/>
              </a:rPr>
              <a:t>01</a:t>
            </a:r>
            <a:r>
              <a:rPr lang="zh-CN" alt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buntu Medium" panose="020B0504030602030204" pitchFamily="34" charset="0"/>
                <a:ea typeface="SimHei" panose="02010609060101010101" pitchFamily="49" charset="-122"/>
                <a:cs typeface="Ubuntu Medium" panose="020B0504030602030204" pitchFamily="34" charset="0"/>
              </a:rPr>
              <a:t> </a:t>
            </a:r>
            <a:r>
              <a:rPr lang="en-US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buntu Medium" panose="020B0504030602030204" pitchFamily="34" charset="0"/>
                <a:ea typeface="SimHei" panose="02010609060101010101" pitchFamily="49" charset="-122"/>
                <a:cs typeface="Ubuntu Medium" panose="020B0504030602030204" pitchFamily="34" charset="0"/>
              </a:rPr>
              <a:t>Carbon Footprint Analysis</a:t>
            </a:r>
          </a:p>
          <a:p>
            <a:pPr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buntu Medium" panose="020B0504030602030204" pitchFamily="34" charset="0"/>
                <a:ea typeface="SimHei" panose="02010609060101010101" pitchFamily="49" charset="-122"/>
                <a:cs typeface="Ubuntu Medium" panose="020B0504030602030204" pitchFamily="34" charset="0"/>
              </a:rPr>
              <a:t>02</a:t>
            </a:r>
            <a:r>
              <a:rPr lang="zh-CN" alt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buntu Medium" panose="020B0504030602030204" pitchFamily="34" charset="0"/>
                <a:ea typeface="SimHei" panose="02010609060101010101" pitchFamily="49" charset="-122"/>
                <a:cs typeface="Ubuntu Medium" panose="020B0504030602030204" pitchFamily="34" charset="0"/>
              </a:rPr>
              <a:t> </a:t>
            </a:r>
            <a:r>
              <a:rPr lang="en-US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buntu Medium" panose="020B0504030602030204" pitchFamily="34" charset="0"/>
                <a:ea typeface="SimHei" panose="02010609060101010101" pitchFamily="49" charset="-122"/>
                <a:cs typeface="Ubuntu Medium" panose="020B0504030602030204" pitchFamily="34" charset="0"/>
              </a:rPr>
              <a:t>Climate Transition Feasibility &amp; Strategy</a:t>
            </a:r>
          </a:p>
          <a:p>
            <a:pPr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buntu Medium" panose="020B0504030602030204" pitchFamily="34" charset="0"/>
                <a:ea typeface="SimHei" panose="02010609060101010101" pitchFamily="49" charset="-122"/>
                <a:cs typeface="Ubuntu Medium" panose="020B0504030602030204" pitchFamily="34" charset="0"/>
              </a:rPr>
              <a:t>03</a:t>
            </a:r>
            <a:r>
              <a:rPr lang="zh-CN" alt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buntu Medium" panose="020B0504030602030204" pitchFamily="34" charset="0"/>
                <a:ea typeface="SimHei" panose="02010609060101010101" pitchFamily="49" charset="-122"/>
                <a:cs typeface="Ubuntu Medium" panose="020B0504030602030204" pitchFamily="34" charset="0"/>
              </a:rPr>
              <a:t> </a:t>
            </a:r>
            <a:r>
              <a:rPr lang="en-US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buntu Medium" panose="020B0504030602030204" pitchFamily="34" charset="0"/>
                <a:ea typeface="SimHei" panose="02010609060101010101" pitchFamily="49" charset="-122"/>
                <a:cs typeface="Ubuntu Medium" panose="020B0504030602030204" pitchFamily="34" charset="0"/>
              </a:rPr>
              <a:t>Net Zero Due Diligence and Road mapping</a:t>
            </a:r>
          </a:p>
          <a:p>
            <a:pPr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buntu Medium" panose="020B0504030602030204" pitchFamily="34" charset="0"/>
                <a:ea typeface="SimHei" panose="02010609060101010101" pitchFamily="49" charset="-122"/>
                <a:cs typeface="Ubuntu Medium" panose="020B0504030602030204" pitchFamily="34" charset="0"/>
              </a:rPr>
              <a:t>04 Implementation</a:t>
            </a:r>
          </a:p>
        </p:txBody>
      </p:sp>
      <p:sp>
        <p:nvSpPr>
          <p:cNvPr id="122" name="Oval 203"/>
          <p:cNvSpPr/>
          <p:nvPr/>
        </p:nvSpPr>
        <p:spPr bwMode="ltGray">
          <a:xfrm>
            <a:off x="4781722" y="2640330"/>
            <a:ext cx="2677108" cy="2677108"/>
          </a:xfrm>
          <a:prstGeom prst="ellipse">
            <a:avLst/>
          </a:prstGeom>
          <a:solidFill>
            <a:schemeClr val="bg1"/>
          </a:solidFill>
          <a:ln w="762000">
            <a:solidFill>
              <a:srgbClr val="3BD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5" b="1" dirty="0">
              <a:solidFill>
                <a:schemeClr val="bg1"/>
              </a:solidFill>
              <a:latin typeface="Ubuntu" panose="020B0504030602030204" pitchFamily="34" charset="0"/>
              <a:ea typeface="SimHei" panose="02010609060101010101" pitchFamily="49" charset="-122"/>
            </a:endParaRPr>
          </a:p>
        </p:txBody>
      </p:sp>
      <p:sp>
        <p:nvSpPr>
          <p:cNvPr id="123" name="Text Box 16"/>
          <p:cNvSpPr txBox="1">
            <a:spLocks noChangeArrowheads="1"/>
          </p:cNvSpPr>
          <p:nvPr/>
        </p:nvSpPr>
        <p:spPr bwMode="auto">
          <a:xfrm>
            <a:off x="4966814" y="2709336"/>
            <a:ext cx="98961" cy="2384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48970" tIns="48970" rIns="48970" bIns="4897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SzTx/>
            </a:pPr>
            <a:endParaRPr lang="en-US" sz="905">
              <a:solidFill>
                <a:srgbClr val="B1DCEE"/>
              </a:solidFill>
              <a:latin typeface="Ubuntu" panose="020B0504030602030204" pitchFamily="34" charset="0"/>
            </a:endParaRPr>
          </a:p>
        </p:txBody>
      </p:sp>
      <p:cxnSp>
        <p:nvCxnSpPr>
          <p:cNvPr id="124" name="Straight Connector 268"/>
          <p:cNvCxnSpPr>
            <a:cxnSpLocks noChangeShapeType="1"/>
          </p:cNvCxnSpPr>
          <p:nvPr/>
        </p:nvCxnSpPr>
        <p:spPr bwMode="auto">
          <a:xfrm rot="16200000" flipH="1">
            <a:off x="4156950" y="4042511"/>
            <a:ext cx="3926652" cy="0"/>
          </a:xfrm>
          <a:prstGeom prst="line">
            <a:avLst/>
          </a:prstGeom>
          <a:noFill/>
          <a:ln w="82550" algn="ctr">
            <a:solidFill>
              <a:srgbClr val="FFFFFF"/>
            </a:solidFill>
            <a:round/>
          </a:ln>
        </p:spPr>
      </p:cxnSp>
      <p:cxnSp>
        <p:nvCxnSpPr>
          <p:cNvPr id="125" name="Straight Connector 269"/>
          <p:cNvCxnSpPr>
            <a:cxnSpLocks noChangeShapeType="1"/>
          </p:cNvCxnSpPr>
          <p:nvPr/>
        </p:nvCxnSpPr>
        <p:spPr bwMode="auto">
          <a:xfrm>
            <a:off x="4354195" y="3902710"/>
            <a:ext cx="3527425" cy="0"/>
          </a:xfrm>
          <a:prstGeom prst="line">
            <a:avLst/>
          </a:prstGeom>
          <a:noFill/>
          <a:ln w="82550" algn="ctr">
            <a:solidFill>
              <a:srgbClr val="FFFFFF"/>
            </a:solidFill>
            <a:round/>
          </a:ln>
        </p:spPr>
      </p:cxnSp>
      <p:sp>
        <p:nvSpPr>
          <p:cNvPr id="126" name="Oval 7"/>
          <p:cNvSpPr/>
          <p:nvPr/>
        </p:nvSpPr>
        <p:spPr bwMode="auto">
          <a:xfrm>
            <a:off x="5503466" y="3366664"/>
            <a:ext cx="1224438" cy="1224438"/>
          </a:xfrm>
          <a:prstGeom prst="ellipse">
            <a:avLst/>
          </a:prstGeom>
          <a:solidFill>
            <a:schemeClr val="bg1"/>
          </a:solidFill>
          <a:ln w="50800">
            <a:solidFill>
              <a:srgbClr val="3BD7C8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32652" tIns="32652" rIns="32652" bIns="32652" spcCol="1270" anchor="ctr"/>
          <a:lstStyle/>
          <a:p>
            <a:pPr algn="ctr" defTabSz="77216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GB" sz="1090" b="1" i="1" dirty="0">
              <a:solidFill>
                <a:schemeClr val="accent1"/>
              </a:solidFill>
              <a:latin typeface="Ubuntu" panose="020B0504030602030204" pitchFamily="34" charset="0"/>
            </a:endParaRPr>
          </a:p>
        </p:txBody>
      </p:sp>
      <p:sp>
        <p:nvSpPr>
          <p:cNvPr id="127" name="TextBox 20"/>
          <p:cNvSpPr txBox="1"/>
          <p:nvPr/>
        </p:nvSpPr>
        <p:spPr>
          <a:xfrm rot="18955872">
            <a:off x="4712144" y="2941567"/>
            <a:ext cx="1772340" cy="884445"/>
          </a:xfrm>
          <a:prstGeom prst="rect">
            <a:avLst/>
          </a:prstGeom>
          <a:noFill/>
        </p:spPr>
        <p:txBody>
          <a:bodyPr spcFirstLastPara="1" wrap="square" lIns="0" tIns="0" rIns="0" bIns="0" numCol="1" rtlCol="0" anchor="ctr">
            <a:prstTxWarp prst="textArchUp">
              <a:avLst/>
            </a:prstTxWarp>
            <a:noAutofit/>
          </a:bodyPr>
          <a:lstStyle/>
          <a:p>
            <a:pPr algn="ctr">
              <a:spcAft>
                <a:spcPts val="815"/>
              </a:spcAft>
            </a:pPr>
            <a:r>
              <a:rPr lang="en-GB" sz="1200" b="1" dirty="0">
                <a:solidFill>
                  <a:schemeClr val="bg1"/>
                </a:solidFill>
                <a:latin typeface="Ubuntu" panose="020B0504030602030204" pitchFamily="34" charset="0"/>
                <a:ea typeface="SimHei" panose="02010609060101010101" pitchFamily="49" charset="-122"/>
              </a:rPr>
              <a:t>Net Zero Consulting</a:t>
            </a:r>
          </a:p>
        </p:txBody>
      </p:sp>
      <p:sp>
        <p:nvSpPr>
          <p:cNvPr id="128" name="TextBox 21"/>
          <p:cNvSpPr txBox="1"/>
          <p:nvPr/>
        </p:nvSpPr>
        <p:spPr>
          <a:xfrm rot="2709825">
            <a:off x="4609612" y="4038272"/>
            <a:ext cx="1794443" cy="1020716"/>
          </a:xfrm>
          <a:prstGeom prst="rect">
            <a:avLst/>
          </a:prstGeom>
          <a:noFill/>
        </p:spPr>
        <p:txBody>
          <a:bodyPr spcFirstLastPara="1" wrap="square" lIns="0" tIns="0" rIns="0" bIns="0" numCol="1" rtlCol="0" anchor="ctr">
            <a:prstTxWarp prst="textArchDown">
              <a:avLst/>
            </a:prstTxWarp>
            <a:noAutofit/>
          </a:bodyPr>
          <a:lstStyle/>
          <a:p>
            <a:pPr algn="ctr">
              <a:spcAft>
                <a:spcPts val="815"/>
              </a:spcAft>
            </a:pPr>
            <a:r>
              <a:rPr lang="en-GB" sz="1200" b="1" dirty="0">
                <a:solidFill>
                  <a:schemeClr val="bg1"/>
                </a:solidFill>
                <a:latin typeface="Ubuntu" panose="020B0504030602030204" pitchFamily="34" charset="0"/>
                <a:ea typeface="SimHei" panose="02010609060101010101" pitchFamily="49" charset="-122"/>
              </a:rPr>
              <a:t>Carbon Asset Management</a:t>
            </a:r>
          </a:p>
        </p:txBody>
      </p:sp>
      <p:sp>
        <p:nvSpPr>
          <p:cNvPr id="129" name="TextBox 22"/>
          <p:cNvSpPr txBox="1"/>
          <p:nvPr/>
        </p:nvSpPr>
        <p:spPr>
          <a:xfrm rot="2824831">
            <a:off x="5862320" y="2985770"/>
            <a:ext cx="1899920" cy="574675"/>
          </a:xfrm>
          <a:prstGeom prst="rect">
            <a:avLst/>
          </a:prstGeom>
          <a:noFill/>
        </p:spPr>
        <p:txBody>
          <a:bodyPr spcFirstLastPara="1" wrap="square" lIns="0" tIns="0" rIns="0" bIns="0" numCol="1" rtlCol="0" anchor="ctr">
            <a:prstTxWarp prst="textArchUp">
              <a:avLst/>
            </a:prstTxWarp>
            <a:noAutofit/>
          </a:bodyPr>
          <a:lstStyle/>
          <a:p>
            <a:pPr algn="ctr">
              <a:spcAft>
                <a:spcPts val="815"/>
              </a:spcAft>
            </a:pPr>
            <a:r>
              <a:rPr lang="en-GB" sz="1200" b="1" dirty="0">
                <a:solidFill>
                  <a:schemeClr val="bg1"/>
                </a:solidFill>
                <a:latin typeface="Ubuntu" panose="020B0504030602030204" pitchFamily="34" charset="0"/>
                <a:ea typeface="SimHei" panose="02010609060101010101" pitchFamily="49" charset="-122"/>
              </a:rPr>
              <a:t>Emissions Monitoring</a:t>
            </a:r>
          </a:p>
        </p:txBody>
      </p:sp>
      <p:sp>
        <p:nvSpPr>
          <p:cNvPr id="130" name="TextBox 23"/>
          <p:cNvSpPr txBox="1"/>
          <p:nvPr/>
        </p:nvSpPr>
        <p:spPr>
          <a:xfrm rot="18448870">
            <a:off x="5822424" y="3942734"/>
            <a:ext cx="1794443" cy="1020716"/>
          </a:xfrm>
          <a:prstGeom prst="rect">
            <a:avLst/>
          </a:prstGeom>
          <a:noFill/>
        </p:spPr>
        <p:txBody>
          <a:bodyPr spcFirstLastPara="1" wrap="square" lIns="0" tIns="0" rIns="0" bIns="0" numCol="1" rtlCol="0" anchor="ctr">
            <a:prstTxWarp prst="textArchDown">
              <a:avLst/>
            </a:prstTxWarp>
            <a:noAutofit/>
          </a:bodyPr>
          <a:lstStyle/>
          <a:p>
            <a:pPr algn="ctr">
              <a:spcAft>
                <a:spcPts val="815"/>
              </a:spcAft>
            </a:pPr>
            <a:r>
              <a:rPr lang="en-GB" sz="1200" b="1" dirty="0">
                <a:solidFill>
                  <a:schemeClr val="bg1"/>
                </a:solidFill>
                <a:latin typeface="Ubuntu" panose="020B0504030602030204" pitchFamily="34" charset="0"/>
                <a:ea typeface="SimHei" panose="02010609060101010101" pitchFamily="49" charset="-122"/>
              </a:rPr>
              <a:t>Decarbonization </a:t>
            </a:r>
          </a:p>
        </p:txBody>
      </p:sp>
      <p:pic>
        <p:nvPicPr>
          <p:cNvPr id="5" name="图形 4"/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2936"/>
          <a:stretch>
            <a:fillRect/>
          </a:stretch>
        </p:blipFill>
        <p:spPr>
          <a:xfrm>
            <a:off x="5826617" y="3568477"/>
            <a:ext cx="639300" cy="762000"/>
          </a:xfrm>
          <a:prstGeom prst="rect">
            <a:avLst/>
          </a:prstGeom>
        </p:spPr>
      </p:pic>
      <p:sp>
        <p:nvSpPr>
          <p:cNvPr id="22" name="Rectangle 10"/>
          <p:cNvSpPr>
            <a:spLocks noChangeArrowheads="1"/>
          </p:cNvSpPr>
          <p:nvPr/>
        </p:nvSpPr>
        <p:spPr bwMode="gray">
          <a:xfrm>
            <a:off x="7565972" y="2079184"/>
            <a:ext cx="1577497" cy="488916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SzTx/>
            </a:pPr>
            <a:endParaRPr lang="en-GB" sz="1200" dirty="0">
              <a:solidFill>
                <a:srgbClr val="000000"/>
              </a:solidFill>
              <a:latin typeface="Ubuntu" panose="020B0504030602030204" pitchFamily="34" charset="0"/>
              <a:ea typeface="SimHei" panose="02010609060101010101" pitchFamily="49" charset="-122"/>
            </a:endParaRPr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gray">
          <a:xfrm>
            <a:off x="7569197" y="2076186"/>
            <a:ext cx="2292173" cy="885758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SzTx/>
            </a:pPr>
            <a:r>
              <a:rPr lang="en-US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buntu Medium" panose="020B0504030602030204" pitchFamily="34" charset="0"/>
                <a:ea typeface="SimHei" panose="02010609060101010101" pitchFamily="49" charset="-122"/>
                <a:cs typeface="Ubuntu Medium" panose="020B0504030602030204" pitchFamily="34" charset="0"/>
              </a:rPr>
              <a:t>01</a:t>
            </a:r>
            <a:r>
              <a:rPr lang="zh-CN" alt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buntu Medium" panose="020B0504030602030204" pitchFamily="34" charset="0"/>
                <a:ea typeface="SimHei" panose="02010609060101010101" pitchFamily="49" charset="-122"/>
                <a:cs typeface="Ubuntu Medium" panose="020B0504030602030204" pitchFamily="34" charset="0"/>
              </a:rPr>
              <a:t> </a:t>
            </a:r>
            <a:r>
              <a:rPr lang="en-US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buntu Medium" panose="020B0504030602030204" pitchFamily="34" charset="0"/>
                <a:ea typeface="SimHei" panose="02010609060101010101" pitchFamily="49" charset="-122"/>
                <a:cs typeface="Ubuntu Medium" panose="020B0504030602030204" pitchFamily="34" charset="0"/>
              </a:rPr>
              <a:t>Real-time IoT data capture</a:t>
            </a:r>
            <a:endParaRPr lang="en-GB" sz="1100" b="1" dirty="0">
              <a:solidFill>
                <a:schemeClr val="tx1">
                  <a:lumMod val="75000"/>
                  <a:lumOff val="25000"/>
                </a:schemeClr>
              </a:solidFill>
              <a:latin typeface="Ubuntu Medium" panose="020B0504030602030204" pitchFamily="34" charset="0"/>
              <a:ea typeface="SimHei" panose="02010609060101010101" pitchFamily="49" charset="-122"/>
              <a:cs typeface="Ubuntu Medium" panose="020B0504030602030204" pitchFamily="34" charset="0"/>
            </a:endParaRPr>
          </a:p>
          <a:p>
            <a:pPr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SzTx/>
            </a:pPr>
            <a:r>
              <a:rPr lang="en-US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buntu Medium" panose="020B0504030602030204" pitchFamily="34" charset="0"/>
                <a:ea typeface="SimHei" panose="02010609060101010101" pitchFamily="49" charset="-122"/>
                <a:cs typeface="Ubuntu Medium" panose="020B0504030602030204" pitchFamily="34" charset="0"/>
              </a:rPr>
              <a:t>02</a:t>
            </a:r>
            <a:r>
              <a:rPr lang="zh-CN" alt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buntu Medium" panose="020B0504030602030204" pitchFamily="34" charset="0"/>
                <a:ea typeface="SimHei" panose="02010609060101010101" pitchFamily="49" charset="-122"/>
                <a:cs typeface="Ubuntu Medium" panose="020B0504030602030204" pitchFamily="34" charset="0"/>
              </a:rPr>
              <a:t> </a:t>
            </a:r>
            <a:r>
              <a:rPr lang="en-US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buntu Medium" panose="020B0504030602030204" pitchFamily="34" charset="0"/>
                <a:ea typeface="SimHei" panose="02010609060101010101" pitchFamily="49" charset="-122"/>
                <a:cs typeface="Ubuntu Medium" panose="020B0504030602030204" pitchFamily="34" charset="0"/>
              </a:rPr>
              <a:t>Intuitive MRV system</a:t>
            </a:r>
          </a:p>
          <a:p>
            <a:pPr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SzTx/>
            </a:pPr>
            <a:r>
              <a:rPr lang="en-US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buntu Medium" panose="020B0504030602030204" pitchFamily="34" charset="0"/>
                <a:ea typeface="SimHei" panose="02010609060101010101" pitchFamily="49" charset="-122"/>
                <a:cs typeface="Ubuntu Medium" panose="020B0504030602030204" pitchFamily="34" charset="0"/>
              </a:rPr>
              <a:t>03</a:t>
            </a:r>
            <a:r>
              <a:rPr lang="zh-CN" alt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buntu Medium" panose="020B0504030602030204" pitchFamily="34" charset="0"/>
                <a:ea typeface="SimHei" panose="02010609060101010101" pitchFamily="49" charset="-122"/>
                <a:cs typeface="Ubuntu Medium" panose="020B0504030602030204" pitchFamily="34" charset="0"/>
              </a:rPr>
              <a:t> </a:t>
            </a:r>
            <a:r>
              <a:rPr lang="en-US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buntu Medium" panose="020B0504030602030204" pitchFamily="34" charset="0"/>
                <a:ea typeface="SimHei" panose="02010609060101010101" pitchFamily="49" charset="-122"/>
                <a:cs typeface="Ubuntu Medium" panose="020B0504030602030204" pitchFamily="34" charset="0"/>
              </a:rPr>
              <a:t>AI-enabled analytics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3187700" y="1343660"/>
            <a:ext cx="7181505" cy="330200"/>
            <a:chOff x="5020" y="2173"/>
            <a:chExt cx="11309" cy="520"/>
          </a:xfrm>
        </p:grpSpPr>
        <p:sp>
          <p:nvSpPr>
            <p:cNvPr id="4" name="文本框 3"/>
            <p:cNvSpPr txBox="1"/>
            <p:nvPr/>
          </p:nvSpPr>
          <p:spPr>
            <a:xfrm>
              <a:off x="5020" y="2173"/>
              <a:ext cx="2986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en-US" altLang="zh-CN" sz="1400" b="1" dirty="0">
                  <a:solidFill>
                    <a:srgbClr val="3BD7C8"/>
                  </a:solidFill>
                  <a:latin typeface="Ubuntu" panose="020B0504030602030204" pitchFamily="34" charset="0"/>
                  <a:ea typeface="SimHei" panose="02010609060101010101" pitchFamily="49" charset="-122"/>
                </a:rPr>
                <a:t>Net Zero Consulting</a:t>
              </a: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1312" y="2210"/>
              <a:ext cx="5017" cy="4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815"/>
                </a:spcAft>
              </a:pPr>
              <a:r>
                <a:rPr lang="en-GB" altLang="zh-CN" sz="1400" b="1" dirty="0">
                  <a:solidFill>
                    <a:srgbClr val="3BD7C8"/>
                  </a:solidFill>
                  <a:latin typeface="Ubuntu" panose="020B0504030602030204" pitchFamily="34" charset="0"/>
                  <a:ea typeface="SimHei" panose="02010609060101010101" pitchFamily="49" charset="-122"/>
                </a:rPr>
                <a:t>Emissions Monitoring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626360" y="3669030"/>
            <a:ext cx="7425055" cy="523240"/>
            <a:chOff x="4136" y="5722"/>
            <a:chExt cx="11693" cy="824"/>
          </a:xfrm>
        </p:grpSpPr>
        <p:sp>
          <p:nvSpPr>
            <p:cNvPr id="31" name="文本框 30"/>
            <p:cNvSpPr txBox="1"/>
            <p:nvPr/>
          </p:nvSpPr>
          <p:spPr>
            <a:xfrm>
              <a:off x="4136" y="5722"/>
              <a:ext cx="2830" cy="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en-US" altLang="zh-CN" sz="1400" b="1" dirty="0">
                  <a:solidFill>
                    <a:srgbClr val="3BD7C8"/>
                  </a:solidFill>
                  <a:latin typeface="Ubuntu" panose="020B0504030602030204" pitchFamily="34" charset="0"/>
                  <a:ea typeface="SimHei" panose="02010609060101010101" pitchFamily="49" charset="-122"/>
                </a:rPr>
                <a:t>Carbon </a:t>
              </a:r>
            </a:p>
            <a:p>
              <a:pPr algn="r"/>
              <a:r>
                <a:rPr kumimoji="1" lang="en-US" altLang="zh-CN" sz="1400" b="1" dirty="0">
                  <a:solidFill>
                    <a:srgbClr val="3BD7C8"/>
                  </a:solidFill>
                  <a:latin typeface="Ubuntu" panose="020B0504030602030204" pitchFamily="34" charset="0"/>
                  <a:ea typeface="SimHei" panose="02010609060101010101" pitchFamily="49" charset="-122"/>
                </a:rPr>
                <a:t>Asset Management</a:t>
              </a: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2464" y="5936"/>
              <a:ext cx="3365" cy="4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815"/>
                </a:spcAft>
              </a:pPr>
              <a:r>
                <a:rPr lang="en-US" altLang="zh-CN" sz="1400" b="1" dirty="0">
                  <a:solidFill>
                    <a:srgbClr val="3BD7C8"/>
                  </a:solidFill>
                  <a:latin typeface="Ubuntu" panose="020B0504030602030204" pitchFamily="34" charset="0"/>
                  <a:ea typeface="SimHei" panose="02010609060101010101" pitchFamily="49" charset="-122"/>
                </a:rPr>
                <a:t>Decarbonization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825817" y="4587805"/>
            <a:ext cx="6842058" cy="1325950"/>
            <a:chOff x="4450" y="7578"/>
            <a:chExt cx="10775" cy="2088"/>
          </a:xfrm>
        </p:grpSpPr>
        <p:sp>
          <p:nvSpPr>
            <p:cNvPr id="118" name="Rectangle 10"/>
            <p:cNvSpPr>
              <a:spLocks noChangeArrowheads="1"/>
            </p:cNvSpPr>
            <p:nvPr/>
          </p:nvSpPr>
          <p:spPr bwMode="gray">
            <a:xfrm>
              <a:off x="4450" y="7983"/>
              <a:ext cx="3372" cy="770"/>
            </a:xfrm>
            <a:prstGeom prst="rect">
              <a:avLst/>
            </a:prstGeom>
            <a:noFill/>
            <a:ln w="6350">
              <a:noFill/>
              <a:miter lim="800000"/>
            </a:ln>
          </p:spPr>
          <p:txBody>
            <a:bodyPr lIns="0" tIns="0" rIns="0" bIns="0">
              <a:noAutofit/>
            </a:bodyPr>
            <a:lstStyle/>
            <a:p>
              <a:pPr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SzTx/>
              </a:pPr>
              <a:r>
                <a:rPr lang="en-US" altLang="zh-CN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buntu Regular" panose="020B0504030602030204" charset="0"/>
                  <a:ea typeface="SimHei" panose="02010609060101010101" pitchFamily="49" charset="-122"/>
                  <a:cs typeface="Ubuntu Regular" panose="020B0504030602030204" charset="0"/>
                </a:rPr>
                <a:t>01</a:t>
              </a:r>
              <a:r>
                <a:rPr lang="zh-CN" alt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buntu Regular" panose="020B0504030602030204" charset="0"/>
                  <a:ea typeface="SimHei" panose="02010609060101010101" pitchFamily="49" charset="-122"/>
                  <a:cs typeface="Ubuntu Regular" panose="020B0504030602030204" charset="0"/>
                </a:rPr>
                <a:t> </a:t>
              </a:r>
              <a:r>
                <a:rPr lang="en-GB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buntu Regular" panose="020B0504030602030204" charset="0"/>
                  <a:ea typeface="SimHei" panose="02010609060101010101" pitchFamily="49" charset="-122"/>
                  <a:cs typeface="Ubuntu Regular" panose="020B0504030602030204" charset="0"/>
                </a:rPr>
                <a:t>Develop Carbon Credits</a:t>
              </a:r>
            </a:p>
            <a:p>
              <a:pPr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SzTx/>
              </a:pPr>
              <a:r>
                <a:rPr lang="en-US" altLang="zh-CN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buntu Regular" panose="020B0504030602030204" charset="0"/>
                  <a:ea typeface="SimHei" panose="02010609060101010101" pitchFamily="49" charset="-122"/>
                  <a:cs typeface="Ubuntu Regular" panose="020B0504030602030204" charset="0"/>
                </a:rPr>
                <a:t>02</a:t>
              </a:r>
              <a:r>
                <a:rPr lang="zh-CN" alt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buntu Regular" panose="020B0504030602030204" charset="0"/>
                  <a:ea typeface="SimHei" panose="02010609060101010101" pitchFamily="49" charset="-122"/>
                  <a:cs typeface="Ubuntu Regular" panose="020B0504030602030204" charset="0"/>
                </a:rPr>
                <a:t> </a:t>
              </a:r>
              <a:r>
                <a:rPr lang="en-GB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buntu Regular" panose="020B0504030602030204" charset="0"/>
                  <a:ea typeface="SimHei" panose="02010609060101010101" pitchFamily="49" charset="-122"/>
                  <a:cs typeface="Ubuntu Regular" panose="020B0504030602030204" charset="0"/>
                </a:rPr>
                <a:t>Trade Carbon Credits</a:t>
              </a:r>
            </a:p>
          </p:txBody>
        </p:sp>
        <p:sp>
          <p:nvSpPr>
            <p:cNvPr id="29" name="Rectangle 10"/>
            <p:cNvSpPr>
              <a:spLocks noChangeArrowheads="1"/>
            </p:cNvSpPr>
            <p:nvPr/>
          </p:nvSpPr>
          <p:spPr bwMode="gray">
            <a:xfrm>
              <a:off x="12229" y="7578"/>
              <a:ext cx="2996" cy="2088"/>
            </a:xfrm>
            <a:prstGeom prst="rect">
              <a:avLst/>
            </a:prstGeom>
            <a:noFill/>
            <a:ln w="6350">
              <a:noFill/>
              <a:miter lim="800000"/>
            </a:ln>
          </p:spPr>
          <p:txBody>
            <a:bodyPr lIns="0" tIns="0" rIns="0" bIns="0">
              <a:noAutofit/>
            </a:bodyPr>
            <a:lstStyle/>
            <a:p>
              <a:pPr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SzTx/>
              </a:pPr>
              <a:r>
                <a:rPr lang="en-US" altLang="zh-CN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buntu Regular" panose="020B0504030602030204" charset="0"/>
                  <a:ea typeface="SimHei" panose="02010609060101010101" pitchFamily="49" charset="-122"/>
                  <a:cs typeface="Ubuntu Regular" panose="020B0504030602030204" charset="0"/>
                </a:rPr>
                <a:t>01</a:t>
              </a:r>
              <a:r>
                <a:rPr lang="zh-CN" alt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buntu Regular" panose="020B0504030602030204" charset="0"/>
                  <a:ea typeface="SimHei" panose="02010609060101010101" pitchFamily="49" charset="-122"/>
                  <a:cs typeface="Ubuntu Regular" panose="020B0504030602030204" charset="0"/>
                </a:rPr>
                <a:t> </a:t>
              </a:r>
              <a:r>
                <a:rPr lang="en-US" altLang="zh-CN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buntu Regular" panose="020B0504030602030204" charset="0"/>
                  <a:ea typeface="SimHei" panose="02010609060101010101" pitchFamily="49" charset="-122"/>
                  <a:cs typeface="Ubuntu Regular" panose="020B0504030602030204" charset="0"/>
                </a:rPr>
                <a:t>Product Lifecycle Analysis</a:t>
              </a:r>
              <a:endParaRPr lang="en-GB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buntu Regular" panose="020B0504030602030204" charset="0"/>
                <a:ea typeface="SimHei" panose="02010609060101010101" pitchFamily="49" charset="-122"/>
                <a:cs typeface="Ubuntu Regular" panose="020B0504030602030204" charset="0"/>
              </a:endParaRPr>
            </a:p>
            <a:p>
              <a:pPr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SzTx/>
              </a:pPr>
              <a:r>
                <a:rPr lang="en-US" altLang="zh-CN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buntu Regular" panose="020B0504030602030204" charset="0"/>
                  <a:ea typeface="SimHei" panose="02010609060101010101" pitchFamily="49" charset="-122"/>
                  <a:cs typeface="Ubuntu Regular" panose="020B0504030602030204" charset="0"/>
                </a:rPr>
                <a:t>02 Energy-optimizing materials</a:t>
              </a:r>
              <a:endParaRPr lang="en-GB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buntu Regular" panose="020B0504030602030204" charset="0"/>
                <a:ea typeface="SimHei" panose="02010609060101010101" pitchFamily="49" charset="-122"/>
                <a:cs typeface="Ubuntu Regular" panose="020B0504030602030204" charset="0"/>
              </a:endParaRPr>
            </a:p>
            <a:p>
              <a:pPr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SzTx/>
              </a:pPr>
              <a:r>
                <a:rPr lang="en-US" altLang="zh-CN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buntu Regular" panose="020B0504030602030204" charset="0"/>
                  <a:ea typeface="SimHei" panose="02010609060101010101" pitchFamily="49" charset="-122"/>
                  <a:cs typeface="Ubuntu Regular" panose="020B0504030602030204" charset="0"/>
                </a:rPr>
                <a:t>03</a:t>
              </a:r>
              <a:r>
                <a:rPr lang="zh-CN" alt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buntu Regular" panose="020B0504030602030204" charset="0"/>
                  <a:ea typeface="SimHei" panose="02010609060101010101" pitchFamily="49" charset="-122"/>
                  <a:cs typeface="Ubuntu Regular" panose="020B0504030602030204" charset="0"/>
                </a:rPr>
                <a:t> </a:t>
              </a:r>
              <a:r>
                <a:rPr lang="en-US" altLang="zh-CN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buntu Regular" panose="020B0504030602030204" charset="0"/>
                  <a:ea typeface="SimHei" panose="02010609060101010101" pitchFamily="49" charset="-122"/>
                  <a:cs typeface="Ubuntu Regular" panose="020B0504030602030204" charset="0"/>
                </a:rPr>
                <a:t>Develop GHG and Energy infrastructure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282065" y="259715"/>
            <a:ext cx="4938395" cy="697230"/>
            <a:chOff x="2019" y="285"/>
            <a:chExt cx="7777" cy="1098"/>
          </a:xfrm>
        </p:grpSpPr>
        <p:sp>
          <p:nvSpPr>
            <p:cNvPr id="119" name="副标题 24"/>
            <p:cNvSpPr txBox="1"/>
            <p:nvPr/>
          </p:nvSpPr>
          <p:spPr>
            <a:xfrm>
              <a:off x="2019" y="596"/>
              <a:ext cx="7777" cy="787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buntu Bold" panose="020B0504030602030204" charset="0"/>
                  <a:ea typeface="SimHei" panose="02010609060101010101" pitchFamily="49" charset="-122"/>
                  <a:cs typeface="Ubuntu Bold" panose="020B0504030602030204" charset="0"/>
                  <a:sym typeface="+mn-ea"/>
                </a:rPr>
                <a:t>Carbon &amp; Energy Management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036" y="285"/>
              <a:ext cx="1799" cy="48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zh-CN" sz="1400" dirty="0">
                  <a:solidFill>
                    <a:srgbClr val="36D5CC"/>
                  </a:solidFill>
                  <a:latin typeface="Ubuntu Medium" panose="020B0504030602030204" pitchFamily="34" charset="0"/>
                  <a:ea typeface="SimHei" panose="02010609060101010101" pitchFamily="49" charset="-122"/>
                  <a:cs typeface="Ubuntu Medium" panose="020B0504030602030204" pitchFamily="34" charset="0"/>
                  <a:sym typeface="+mn-ea"/>
                </a:rPr>
                <a:t>02 CarbO2n</a:t>
              </a:r>
            </a:p>
          </p:txBody>
        </p:sp>
      </p:grp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形用户界面, 应用程序&#10;&#10;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900" y="1008380"/>
            <a:ext cx="5076190" cy="541845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1530757" y="1537335"/>
            <a:ext cx="3926840" cy="582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Ubuntu" panose="020B0504030602030204" pitchFamily="34" charset="0"/>
              </a:rPr>
              <a:t>Gamifies green living by incentivizing sustainable choices.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 </a:t>
            </a:r>
            <a:endParaRPr lang="en-US" altLang="en-US" sz="14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Ubuntu" panose="020B0504030602030204" pitchFamily="34" charset="0"/>
              <a:ea typeface="SimHei" panose="02010609060101010101" pitchFamily="49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801077" y="5425103"/>
            <a:ext cx="13843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400" b="1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Ubuntu" panose="020B0504030602030204" pitchFamily="34" charset="0"/>
                <a:ea typeface="SimHei" panose="02010609060101010101" pitchFamily="49" charset="-122"/>
              </a:rPr>
              <a:t>05.</a:t>
            </a:r>
          </a:p>
          <a:p>
            <a:pPr algn="l"/>
            <a:r>
              <a:rPr lang="en-US" altLang="zh-CN" sz="1400" b="1" dirty="0" err="1">
                <a:solidFill>
                  <a:srgbClr val="23D85A"/>
                </a:solidFill>
                <a:latin typeface="Ubuntu" panose="020B0504030602030204" pitchFamily="34" charset="0"/>
                <a:ea typeface="SimHei" panose="02010609060101010101" pitchFamily="49" charset="-122"/>
              </a:rPr>
              <a:t>m</a:t>
            </a:r>
            <a:r>
              <a:rPr lang="en-US" altLang="zh-CN" sz="1400" b="1" i="0" dirty="0" err="1">
                <a:solidFill>
                  <a:srgbClr val="23D85A"/>
                </a:solidFill>
                <a:effectLst/>
                <a:latin typeface="Ubuntu" panose="020B0504030602030204" pitchFamily="34" charset="0"/>
                <a:ea typeface="SimHei" panose="02010609060101010101" pitchFamily="49" charset="-122"/>
              </a:rPr>
              <a:t>io</a:t>
            </a:r>
            <a:r>
              <a:rPr lang="en-US" altLang="zh-CN" sz="1400" b="1" i="0" dirty="0">
                <a:solidFill>
                  <a:srgbClr val="23D85A"/>
                </a:solidFill>
                <a:effectLst/>
                <a:latin typeface="Ubuntu" panose="020B0504030602030204" pitchFamily="34" charset="0"/>
                <a:ea typeface="SimHei" panose="02010609060101010101" pitchFamily="49" charset="-122"/>
              </a:rPr>
              <a:t> Carbon Calculator</a:t>
            </a:r>
            <a:endParaRPr lang="zh-CN" altLang="en-US" sz="1400" b="1" i="0" dirty="0">
              <a:solidFill>
                <a:srgbClr val="23D85A"/>
              </a:solidFill>
              <a:effectLst/>
              <a:latin typeface="Ubuntu" panose="020B0504030602030204" pitchFamily="34" charset="0"/>
              <a:ea typeface="SimHei" panose="02010609060101010101" pitchFamily="49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788378" y="1443332"/>
            <a:ext cx="13843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400" b="1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Ubuntu" panose="020B0504030602030204" pitchFamily="34" charset="0"/>
                <a:ea typeface="SimHei" panose="02010609060101010101" pitchFamily="49" charset="-122"/>
              </a:rPr>
              <a:t>01.</a:t>
            </a:r>
          </a:p>
          <a:p>
            <a:pPr algn="l"/>
            <a:r>
              <a:rPr lang="en-US" altLang="zh-CN" sz="1400" b="1" dirty="0" err="1">
                <a:solidFill>
                  <a:srgbClr val="23D85A"/>
                </a:solidFill>
                <a:latin typeface="Ubuntu" panose="020B0504030602030204" pitchFamily="34" charset="0"/>
                <a:ea typeface="SimHei" panose="02010609060101010101" pitchFamily="49" charset="-122"/>
              </a:rPr>
              <a:t>mio</a:t>
            </a:r>
            <a:r>
              <a:rPr lang="en-US" altLang="zh-CN" sz="1400" b="1" dirty="0">
                <a:solidFill>
                  <a:srgbClr val="23D85A"/>
                </a:solidFill>
                <a:latin typeface="Ubuntu" panose="020B0504030602030204" pitchFamily="34" charset="0"/>
                <a:ea typeface="SimHei" panose="02010609060101010101" pitchFamily="49" charset="-122"/>
              </a:rPr>
              <a:t> P</a:t>
            </a:r>
            <a:r>
              <a:rPr lang="en-US" altLang="zh-CN" sz="1400" b="1" i="0" dirty="0">
                <a:solidFill>
                  <a:srgbClr val="23D85A"/>
                </a:solidFill>
                <a:effectLst/>
                <a:latin typeface="Ubuntu" panose="020B0504030602030204" pitchFamily="34" charset="0"/>
                <a:ea typeface="SimHei" panose="02010609060101010101" pitchFamily="49" charset="-122"/>
              </a:rPr>
              <a:t>oints &amp; Rewards</a:t>
            </a:r>
            <a:endParaRPr lang="zh-CN" altLang="en-US" sz="1400" b="1" i="0" dirty="0">
              <a:solidFill>
                <a:srgbClr val="23D85A"/>
              </a:solidFill>
              <a:effectLst/>
              <a:latin typeface="Ubuntu" panose="020B0504030602030204" pitchFamily="34" charset="0"/>
              <a:ea typeface="SimHei" panose="02010609060101010101" pitchFamily="49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801077" y="2438775"/>
            <a:ext cx="13843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400" b="1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Ubuntu" panose="020B0504030602030204" pitchFamily="34" charset="0"/>
                <a:ea typeface="SimHei" panose="02010609060101010101" pitchFamily="49" charset="-122"/>
              </a:rPr>
              <a:t>02.</a:t>
            </a:r>
          </a:p>
          <a:p>
            <a:pPr algn="l"/>
            <a:r>
              <a:rPr lang="en-US" altLang="zh-CN" sz="1400" b="1" i="0" dirty="0">
                <a:solidFill>
                  <a:srgbClr val="23D85A"/>
                </a:solidFill>
                <a:effectLst/>
                <a:latin typeface="Ubuntu" panose="020B0504030602030204" pitchFamily="34" charset="0"/>
                <a:ea typeface="SimHei" panose="02010609060101010101" pitchFamily="49" charset="-122"/>
              </a:rPr>
              <a:t>Low-carbon Advocacy</a:t>
            </a:r>
            <a:endParaRPr lang="zh-CN" altLang="en-US" sz="1400" b="1" i="0" dirty="0">
              <a:solidFill>
                <a:srgbClr val="23D85A"/>
              </a:solidFill>
              <a:effectLst/>
              <a:latin typeface="Ubuntu" panose="020B0504030602030204" pitchFamily="34" charset="0"/>
              <a:ea typeface="SimHei" panose="02010609060101010101" pitchFamily="49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788378" y="3434218"/>
            <a:ext cx="13843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400" b="1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Ubuntu" panose="020B0504030602030204" pitchFamily="34" charset="0"/>
                <a:ea typeface="SimHei" panose="02010609060101010101" pitchFamily="49" charset="-122"/>
              </a:rPr>
              <a:t>03.</a:t>
            </a:r>
          </a:p>
          <a:p>
            <a:pPr algn="l"/>
            <a:r>
              <a:rPr lang="en-US" altLang="zh-CN" sz="1400" b="1" i="0" dirty="0">
                <a:solidFill>
                  <a:srgbClr val="23D85A"/>
                </a:solidFill>
                <a:effectLst/>
                <a:latin typeface="Ubuntu" panose="020B0504030602030204" pitchFamily="34" charset="0"/>
                <a:ea typeface="SimHei" panose="02010609060101010101" pitchFamily="49" charset="-122"/>
              </a:rPr>
              <a:t>Community Engagement</a:t>
            </a:r>
            <a:endParaRPr lang="zh-CN" altLang="en-US" sz="1400" b="1" i="0" dirty="0">
              <a:solidFill>
                <a:srgbClr val="23D85A"/>
              </a:solidFill>
              <a:effectLst/>
              <a:latin typeface="Ubuntu" panose="020B0504030602030204" pitchFamily="34" charset="0"/>
              <a:ea typeface="SimHei" panose="02010609060101010101" pitchFamily="49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788378" y="4429661"/>
            <a:ext cx="13843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400" b="1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Ubuntu" panose="020B0504030602030204" pitchFamily="34" charset="0"/>
                <a:ea typeface="SimHei" panose="02010609060101010101" pitchFamily="49" charset="-122"/>
              </a:rPr>
              <a:t>04.</a:t>
            </a:r>
          </a:p>
          <a:p>
            <a:pPr algn="l"/>
            <a:r>
              <a:rPr lang="en-US" altLang="zh-CN" sz="1400" b="1" i="0" dirty="0">
                <a:solidFill>
                  <a:srgbClr val="23D85A"/>
                </a:solidFill>
                <a:effectLst/>
                <a:latin typeface="Ubuntu" panose="020B0504030602030204" pitchFamily="34" charset="0"/>
                <a:ea typeface="SimHei" panose="02010609060101010101" pitchFamily="49" charset="-122"/>
              </a:rPr>
              <a:t>Corporate Challenges</a:t>
            </a:r>
            <a:endParaRPr lang="zh-CN" altLang="en-US" sz="1400" b="1" i="0" dirty="0">
              <a:solidFill>
                <a:srgbClr val="23D85A"/>
              </a:solidFill>
              <a:effectLst/>
              <a:latin typeface="Ubuntu" panose="020B0504030602030204" pitchFamily="34" charset="0"/>
              <a:ea typeface="SimHei" panose="02010609060101010101" pitchFamily="49" charset="-122"/>
            </a:endParaRPr>
          </a:p>
        </p:txBody>
      </p:sp>
      <p:pic>
        <p:nvPicPr>
          <p:cNvPr id="6" name="图片 5" descr="图形用户界面, 应用程序, 图标&#10;&#10;描述已自动生成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2420" y="4237355"/>
            <a:ext cx="1053465" cy="1053465"/>
          </a:xfrm>
          <a:prstGeom prst="rect">
            <a:avLst/>
          </a:prstGeom>
        </p:spPr>
      </p:pic>
      <p:cxnSp>
        <p:nvCxnSpPr>
          <p:cNvPr id="30" name="Straight Connector 77"/>
          <p:cNvCxnSpPr/>
          <p:nvPr/>
        </p:nvCxnSpPr>
        <p:spPr>
          <a:xfrm flipV="1">
            <a:off x="5587284" y="1537476"/>
            <a:ext cx="0" cy="646261"/>
          </a:xfrm>
          <a:prstGeom prst="line">
            <a:avLst/>
          </a:prstGeom>
          <a:ln w="12700">
            <a:solidFill>
              <a:srgbClr val="22D8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77"/>
          <p:cNvCxnSpPr/>
          <p:nvPr/>
        </p:nvCxnSpPr>
        <p:spPr>
          <a:xfrm flipV="1">
            <a:off x="5587284" y="2540621"/>
            <a:ext cx="0" cy="646261"/>
          </a:xfrm>
          <a:prstGeom prst="line">
            <a:avLst/>
          </a:prstGeom>
          <a:ln w="12700">
            <a:solidFill>
              <a:srgbClr val="22D8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77"/>
          <p:cNvCxnSpPr/>
          <p:nvPr/>
        </p:nvCxnSpPr>
        <p:spPr>
          <a:xfrm flipV="1">
            <a:off x="5587284" y="3485281"/>
            <a:ext cx="0" cy="646261"/>
          </a:xfrm>
          <a:prstGeom prst="line">
            <a:avLst/>
          </a:prstGeom>
          <a:ln w="12700">
            <a:solidFill>
              <a:srgbClr val="22D8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77"/>
          <p:cNvCxnSpPr/>
          <p:nvPr/>
        </p:nvCxnSpPr>
        <p:spPr>
          <a:xfrm flipV="1">
            <a:off x="5587284" y="4527533"/>
            <a:ext cx="0" cy="646261"/>
          </a:xfrm>
          <a:prstGeom prst="line">
            <a:avLst/>
          </a:prstGeom>
          <a:ln w="12700">
            <a:solidFill>
              <a:srgbClr val="22D8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77"/>
          <p:cNvCxnSpPr/>
          <p:nvPr/>
        </p:nvCxnSpPr>
        <p:spPr>
          <a:xfrm flipV="1">
            <a:off x="5587284" y="5475269"/>
            <a:ext cx="0" cy="646261"/>
          </a:xfrm>
          <a:prstGeom prst="line">
            <a:avLst/>
          </a:prstGeom>
          <a:ln w="12700">
            <a:solidFill>
              <a:srgbClr val="22D8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徽标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1165" y="541020"/>
            <a:ext cx="1070610" cy="482600"/>
          </a:xfrm>
          <a:prstGeom prst="rect">
            <a:avLst/>
          </a:prstGeom>
        </p:spPr>
      </p:pic>
      <p:grpSp>
        <p:nvGrpSpPr>
          <p:cNvPr id="28" name="组合 39"/>
          <p:cNvGrpSpPr/>
          <p:nvPr/>
        </p:nvGrpSpPr>
        <p:grpSpPr>
          <a:xfrm>
            <a:off x="1660297" y="2570688"/>
            <a:ext cx="3569934" cy="677108"/>
            <a:chOff x="1571630" y="2761940"/>
            <a:chExt cx="3569934" cy="677108"/>
          </a:xfrm>
        </p:grpSpPr>
        <p:pic>
          <p:nvPicPr>
            <p:cNvPr id="35" name="图片 10" descr="图标&#10;&#10;描述已自动生成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71630" y="2814475"/>
              <a:ext cx="400028" cy="400028"/>
            </a:xfrm>
            <a:prstGeom prst="rect">
              <a:avLst/>
            </a:prstGeom>
          </p:spPr>
        </p:pic>
        <p:sp>
          <p:nvSpPr>
            <p:cNvPr id="38" name="文本框 15"/>
            <p:cNvSpPr txBox="1"/>
            <p:nvPr/>
          </p:nvSpPr>
          <p:spPr>
            <a:xfrm>
              <a:off x="2062134" y="2761940"/>
              <a:ext cx="307943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buntu" panose="020B0504030602030204" pitchFamily="34" charset="0"/>
                  <a:ea typeface="SimHei" panose="02010609060101010101" pitchFamily="49" charset="-122"/>
                </a:rPr>
                <a:t>Community Participation</a:t>
              </a:r>
              <a:endPara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  <a:ea typeface="SimHei" panose="02010609060101010101" pitchFamily="49" charset="-122"/>
              </a:endParaRPr>
            </a:p>
            <a:p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" panose="020B0504030602030204" pitchFamily="34" charset="0"/>
                  <a:ea typeface="SimHei" panose="02010609060101010101" pitchFamily="49" charset="-122"/>
                </a:rPr>
                <a:t>Promote greener, cleaner consumer choices</a:t>
              </a:r>
            </a:p>
          </p:txBody>
        </p:sp>
      </p:grpSp>
      <p:grpSp>
        <p:nvGrpSpPr>
          <p:cNvPr id="39" name="组合 42"/>
          <p:cNvGrpSpPr/>
          <p:nvPr/>
        </p:nvGrpSpPr>
        <p:grpSpPr>
          <a:xfrm>
            <a:off x="1660297" y="3727856"/>
            <a:ext cx="3579599" cy="676910"/>
            <a:chOff x="1571630" y="3756539"/>
            <a:chExt cx="3579599" cy="677108"/>
          </a:xfrm>
        </p:grpSpPr>
        <p:pic>
          <p:nvPicPr>
            <p:cNvPr id="41" name="图片 12" descr="图标&#10;&#10;描述已自动生成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71630" y="3866217"/>
              <a:ext cx="400028" cy="400028"/>
            </a:xfrm>
            <a:prstGeom prst="rect">
              <a:avLst/>
            </a:prstGeom>
          </p:spPr>
        </p:pic>
        <p:sp>
          <p:nvSpPr>
            <p:cNvPr id="45" name="文本框 21"/>
            <p:cNvSpPr txBox="1"/>
            <p:nvPr/>
          </p:nvSpPr>
          <p:spPr>
            <a:xfrm>
              <a:off x="2031220" y="3756539"/>
              <a:ext cx="312000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buntu" panose="020B0504030602030204" pitchFamily="34" charset="0"/>
                  <a:ea typeface="SimHei" panose="02010609060101010101" pitchFamily="49" charset="-122"/>
                </a:rPr>
                <a:t>Corporate Engagement</a:t>
              </a:r>
              <a:endPara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  <a:ea typeface="SimHei" panose="02010609060101010101" pitchFamily="49" charset="-122"/>
              </a:endParaRPr>
            </a:p>
            <a:p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" panose="020B0504030602030204" pitchFamily="34" charset="0"/>
                  <a:ea typeface="SimHei" panose="02010609060101010101" pitchFamily="49" charset="-122"/>
                </a:rPr>
                <a:t>Stimulate top-down corporate social responsibility participation</a:t>
              </a:r>
            </a:p>
          </p:txBody>
        </p:sp>
      </p:grpSp>
      <p:grpSp>
        <p:nvGrpSpPr>
          <p:cNvPr id="46" name="组合 43"/>
          <p:cNvGrpSpPr/>
          <p:nvPr/>
        </p:nvGrpSpPr>
        <p:grpSpPr>
          <a:xfrm>
            <a:off x="1660297" y="4884826"/>
            <a:ext cx="3569933" cy="492125"/>
            <a:chOff x="1571630" y="4908776"/>
            <a:chExt cx="3569933" cy="492443"/>
          </a:xfrm>
        </p:grpSpPr>
        <p:pic>
          <p:nvPicPr>
            <p:cNvPr id="47" name="图片 14" descr="图标&#10;&#10;描述已自动生成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71630" y="4973780"/>
              <a:ext cx="400028" cy="400028"/>
            </a:xfrm>
            <a:prstGeom prst="rect">
              <a:avLst/>
            </a:prstGeom>
          </p:spPr>
        </p:pic>
        <p:sp>
          <p:nvSpPr>
            <p:cNvPr id="48" name="文本框 41"/>
            <p:cNvSpPr txBox="1"/>
            <p:nvPr/>
          </p:nvSpPr>
          <p:spPr>
            <a:xfrm>
              <a:off x="2021554" y="4908776"/>
              <a:ext cx="312000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buntu" panose="020B0504030602030204" pitchFamily="34" charset="0"/>
                  <a:ea typeface="SimHei" panose="02010609060101010101" pitchFamily="49" charset="-122"/>
                </a:rPr>
                <a:t>Social Inclusion</a:t>
              </a:r>
              <a:endPara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  <a:ea typeface="SimHei" panose="02010609060101010101" pitchFamily="49" charset="-122"/>
              </a:endParaRPr>
            </a:p>
            <a:p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" panose="020B0504030602030204" pitchFamily="34" charset="0"/>
                  <a:ea typeface="SimHei" panose="02010609060101010101" pitchFamily="49" charset="-122"/>
                </a:rPr>
                <a:t>Construct eco-conscious communities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282065" y="259715"/>
            <a:ext cx="4938395" cy="697230"/>
            <a:chOff x="2019" y="285"/>
            <a:chExt cx="7777" cy="1098"/>
          </a:xfrm>
        </p:grpSpPr>
        <p:sp>
          <p:nvSpPr>
            <p:cNvPr id="3" name="副标题 24"/>
            <p:cNvSpPr txBox="1"/>
            <p:nvPr/>
          </p:nvSpPr>
          <p:spPr>
            <a:xfrm>
              <a:off x="2019" y="596"/>
              <a:ext cx="7777" cy="787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buntu Bold" panose="020B0504030602030204" charset="0"/>
                  <a:ea typeface="SimHei" panose="02010609060101010101" pitchFamily="49" charset="-122"/>
                  <a:cs typeface="Ubuntu Bold" panose="020B0504030602030204" charset="0"/>
                  <a:sym typeface="+mn-ea"/>
                </a:rPr>
                <a:t>mio App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2036" y="285"/>
              <a:ext cx="3053" cy="48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zh-CN" sz="1400" dirty="0">
                  <a:solidFill>
                    <a:srgbClr val="36D5CC"/>
                  </a:solidFill>
                  <a:latin typeface="Ubuntu Medium" panose="020B0504030602030204" pitchFamily="34" charset="0"/>
                  <a:ea typeface="SimHei" panose="02010609060101010101" pitchFamily="49" charset="-122"/>
                  <a:cs typeface="Ubuntu Medium" panose="020B0504030602030204" pitchFamily="34" charset="0"/>
                  <a:sym typeface="+mn-ea"/>
                </a:rPr>
                <a:t>03 Green Community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94444" y="2904519"/>
            <a:ext cx="2061977" cy="879991"/>
          </a:xfrm>
        </p:spPr>
        <p:txBody>
          <a:bodyPr/>
          <a:lstStyle/>
          <a:p>
            <a:r>
              <a:rPr kumimoji="1" lang="en-US" altLang="zh-CN" sz="7200" b="1" dirty="0">
                <a:latin typeface="DIN Light" charset="0"/>
                <a:ea typeface="Roboto" panose="02000000000000000000" pitchFamily="2" charset="0"/>
                <a:cs typeface="DIN Light" charset="0"/>
              </a:rPr>
              <a:t>02</a:t>
            </a:r>
            <a:endParaRPr kumimoji="1" lang="zh-CN" altLang="en-US" sz="7200" b="1" dirty="0">
              <a:latin typeface="DIN Light" charset="0"/>
              <a:ea typeface="SimHei" panose="02010609060101010101" pitchFamily="49" charset="-122"/>
              <a:cs typeface="DIN Light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94444" y="3903973"/>
            <a:ext cx="533844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4400" b="1" dirty="0">
                <a:solidFill>
                  <a:schemeClr val="bg1"/>
                </a:solidFill>
                <a:latin typeface="Ubuntu" panose="020B0504030602030204" pitchFamily="34" charset="0"/>
                <a:ea typeface="SimHei" panose="02010609060101010101" pitchFamily="49" charset="-122"/>
                <a:sym typeface="+mn-ea"/>
              </a:rPr>
              <a:t>Client Testimonials</a:t>
            </a:r>
          </a:p>
        </p:txBody>
      </p:sp>
      <p:sp>
        <p:nvSpPr>
          <p:cNvPr id="5" name="矩形 4"/>
          <p:cNvSpPr/>
          <p:nvPr/>
        </p:nvSpPr>
        <p:spPr>
          <a:xfrm>
            <a:off x="1310005" y="3006090"/>
            <a:ext cx="111125" cy="1560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-1323340" y="4211955"/>
            <a:ext cx="309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kumimoji="1" lang="zh-CN" alt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-1985010" y="4211955"/>
            <a:ext cx="309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kumimoji="1" lang="zh-CN" alt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759977" y="1128501"/>
            <a:ext cx="11046460" cy="4926965"/>
          </a:xfrm>
          <a:prstGeom prst="rect">
            <a:avLst/>
          </a:prstGeom>
          <a:solidFill>
            <a:srgbClr val="DEF5E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Ubuntu" panose="020B050403060203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282065" y="259715"/>
            <a:ext cx="6530340" cy="697230"/>
            <a:chOff x="2019" y="285"/>
            <a:chExt cx="10284" cy="1098"/>
          </a:xfrm>
        </p:grpSpPr>
        <p:sp>
          <p:nvSpPr>
            <p:cNvPr id="9" name="副标题 24"/>
            <p:cNvSpPr txBox="1"/>
            <p:nvPr/>
          </p:nvSpPr>
          <p:spPr>
            <a:xfrm>
              <a:off x="2019" y="596"/>
              <a:ext cx="10284" cy="787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buntu Bold" panose="020B0504030602030204" charset="0"/>
                  <a:ea typeface="SimHei" panose="02010609060101010101" pitchFamily="49" charset="-122"/>
                  <a:cs typeface="Ubuntu Bold" panose="020B0504030602030204" charset="0"/>
                  <a:sym typeface="+mn-ea"/>
                </a:rPr>
                <a:t>ESG Data Management Platform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2036" y="285"/>
              <a:ext cx="2714" cy="48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zh-CN" sz="1400" dirty="0">
                  <a:solidFill>
                    <a:srgbClr val="36D5CC"/>
                  </a:solidFill>
                  <a:latin typeface="Ubuntu Medium" panose="020B0504030602030204" pitchFamily="34" charset="0"/>
                  <a:ea typeface="SimHei" panose="02010609060101010101" pitchFamily="49" charset="-122"/>
                  <a:cs typeface="Ubuntu Medium" panose="020B0504030602030204" pitchFamily="34" charset="0"/>
                  <a:sym typeface="+mn-ea"/>
                </a:rPr>
                <a:t>Client Testimonials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281748" y="3181774"/>
            <a:ext cx="6109970" cy="2433955"/>
            <a:chOff x="2248" y="5753"/>
            <a:chExt cx="9622" cy="3833"/>
          </a:xfrm>
        </p:grpSpPr>
        <p:sp>
          <p:nvSpPr>
            <p:cNvPr id="18" name="文本框 17"/>
            <p:cNvSpPr txBox="1"/>
            <p:nvPr/>
          </p:nvSpPr>
          <p:spPr>
            <a:xfrm>
              <a:off x="2248" y="6399"/>
              <a:ext cx="9622" cy="3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lnSpc>
                  <a:spcPct val="150000"/>
                </a:lnSpc>
                <a:spcBef>
                  <a:spcPts val="600"/>
                </a:spcBef>
                <a:buClr>
                  <a:srgbClr val="3BD7C8"/>
                </a:buClr>
                <a:buFont typeface="Wingdings" panose="05000000000000000000" charset="0"/>
                <a:buChar char=""/>
              </a:pP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" panose="020B0504030602030204" pitchFamily="34" charset="0"/>
                  <a:ea typeface="SimHei" panose="02010609060101010101" pitchFamily="49" charset="-122"/>
                </a:rPr>
                <a:t>Manage its ESG data in a more </a:t>
              </a:r>
              <a:r>
                <a:rPr lang="en-US" altLang="zh-CN" sz="1200" dirty="0">
                  <a:solidFill>
                    <a:srgbClr val="36D5CC"/>
                  </a:solidFill>
                  <a:latin typeface="Ubuntu" panose="020B0504030602030204" pitchFamily="34" charset="0"/>
                  <a:ea typeface="SimHei" panose="02010609060101010101" pitchFamily="49" charset="-122"/>
                </a:rPr>
                <a:t>efficient and effective </a:t>
              </a: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" panose="020B0504030602030204" pitchFamily="34" charset="0"/>
                  <a:ea typeface="SimHei" panose="02010609060101010101" pitchFamily="49" charset="-122"/>
                </a:rPr>
                <a:t>way</a:t>
              </a:r>
            </a:p>
            <a:p>
              <a:pPr marL="285750" indent="-285750" algn="just">
                <a:lnSpc>
                  <a:spcPct val="150000"/>
                </a:lnSpc>
                <a:spcBef>
                  <a:spcPts val="600"/>
                </a:spcBef>
                <a:buClr>
                  <a:srgbClr val="3BD7C8"/>
                </a:buClr>
                <a:buFont typeface="Wingdings" panose="05000000000000000000" charset="0"/>
                <a:buChar char=""/>
              </a:pPr>
              <a:r>
                <a:rPr lang="en-US" altLang="zh-CN" sz="1200" dirty="0">
                  <a:solidFill>
                    <a:srgbClr val="36D5CC"/>
                  </a:solidFill>
                  <a:latin typeface="Ubuntu" panose="020B0504030602030204" pitchFamily="34" charset="0"/>
                  <a:ea typeface="SimHei" panose="02010609060101010101" pitchFamily="49" charset="-122"/>
                </a:rPr>
                <a:t>Compare ESG performance </a:t>
              </a: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" panose="020B0504030602030204" pitchFamily="34" charset="0"/>
                  <a:ea typeface="SimHei" panose="02010609060101010101" pitchFamily="49" charset="-122"/>
                </a:rPr>
                <a:t>to peers across industries and geographies. </a:t>
              </a:r>
            </a:p>
            <a:p>
              <a:pPr marL="285750" indent="-285750" algn="just">
                <a:lnSpc>
                  <a:spcPct val="150000"/>
                </a:lnSpc>
                <a:spcBef>
                  <a:spcPts val="600"/>
                </a:spcBef>
                <a:buClr>
                  <a:srgbClr val="3BD7C8"/>
                </a:buClr>
                <a:buFont typeface="Wingdings" panose="05000000000000000000" charset="0"/>
                <a:buChar char=""/>
              </a:pPr>
              <a:r>
                <a:rPr lang="en-US" altLang="zh-CN" sz="1200" dirty="0">
                  <a:solidFill>
                    <a:srgbClr val="36D5CC"/>
                  </a:solidFill>
                  <a:latin typeface="Ubuntu" panose="020B0504030602030204" pitchFamily="34" charset="0"/>
                  <a:ea typeface="SimHei" panose="02010609060101010101" pitchFamily="49" charset="-122"/>
                </a:rPr>
                <a:t>Identify best practices</a:t>
              </a: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" panose="020B0504030602030204" pitchFamily="34" charset="0"/>
                  <a:ea typeface="SimHei" panose="02010609060101010101" pitchFamily="49" charset="-122"/>
                </a:rPr>
                <a:t>, improvement opportunities, and detect market trends and risks.</a:t>
              </a:r>
            </a:p>
            <a:p>
              <a:pPr marL="285750" indent="-285750" algn="just">
                <a:lnSpc>
                  <a:spcPct val="150000"/>
                </a:lnSpc>
                <a:spcBef>
                  <a:spcPts val="600"/>
                </a:spcBef>
                <a:buClr>
                  <a:srgbClr val="3BD7C8"/>
                </a:buClr>
                <a:buFont typeface="Wingdings" panose="05000000000000000000" charset="0"/>
                <a:buChar char=""/>
              </a:pP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" panose="020B0504030602030204" pitchFamily="34" charset="0"/>
                  <a:ea typeface="SimHei" panose="02010609060101010101" pitchFamily="49" charset="-122"/>
                </a:rPr>
                <a:t>Increase </a:t>
              </a:r>
              <a:r>
                <a:rPr lang="en-US" altLang="zh-CN" sz="1200" dirty="0">
                  <a:solidFill>
                    <a:srgbClr val="36D5CC"/>
                  </a:solidFill>
                  <a:latin typeface="Ubuntu" panose="020B0504030602030204" pitchFamily="34" charset="0"/>
                  <a:ea typeface="SimHei" panose="02010609060101010101" pitchFamily="49" charset="-122"/>
                </a:rPr>
                <a:t>data accuracy, quality and traceability</a:t>
              </a: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" panose="020B0504030602030204" pitchFamily="34" charset="0"/>
                  <a:ea typeface="SimHei" panose="02010609060101010101" pitchFamily="49" charset="-122"/>
                </a:rPr>
                <a:t>, and prepare for ESG data audit. </a:t>
              </a:r>
            </a:p>
            <a:p>
              <a:pPr marL="285750" indent="-285750" algn="just">
                <a:lnSpc>
                  <a:spcPct val="150000"/>
                </a:lnSpc>
                <a:spcBef>
                  <a:spcPts val="600"/>
                </a:spcBef>
                <a:buClr>
                  <a:srgbClr val="3BD7C8"/>
                </a:buClr>
                <a:buFont typeface="Wingdings" panose="05000000000000000000" charset="0"/>
                <a:buChar char=""/>
              </a:pP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" panose="020B0504030602030204" pitchFamily="34" charset="0"/>
                  <a:ea typeface="SimHei" panose="02010609060101010101" pitchFamily="49" charset="-122"/>
                </a:rPr>
                <a:t>Visualize data, establish </a:t>
              </a:r>
              <a:r>
                <a:rPr lang="en-US" altLang="zh-CN" sz="1200" dirty="0">
                  <a:solidFill>
                    <a:srgbClr val="36D5CC"/>
                  </a:solidFill>
                  <a:latin typeface="Ubuntu" panose="020B0504030602030204" pitchFamily="34" charset="0"/>
                  <a:ea typeface="SimHei" panose="02010609060101010101" pitchFamily="49" charset="-122"/>
                </a:rPr>
                <a:t>ESG roadmap </a:t>
              </a: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" panose="020B0504030602030204" pitchFamily="34" charset="0"/>
                  <a:ea typeface="SimHei" panose="02010609060101010101" pitchFamily="49" charset="-122"/>
                </a:rPr>
                <a:t>and help with operational strategies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2248" y="5753"/>
              <a:ext cx="7951" cy="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zh-CN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buntu Medium" panose="020B0504030602030204" pitchFamily="34" charset="0"/>
                  <a:ea typeface="SimHei" panose="02010609060101010101" pitchFamily="49" charset="-122"/>
                  <a:cs typeface="Ubuntu Medium" panose="020B0504030602030204" pitchFamily="34" charset="0"/>
                  <a:sym typeface="+mn-ea"/>
                </a:rPr>
                <a:t>MioTech Solutions for Anta</a:t>
              </a:r>
            </a:p>
          </p:txBody>
        </p:sp>
      </p:grpSp>
      <p:cxnSp>
        <p:nvCxnSpPr>
          <p:cNvPr id="27" name="直接连接符 46"/>
          <p:cNvCxnSpPr/>
          <p:nvPr/>
        </p:nvCxnSpPr>
        <p:spPr>
          <a:xfrm>
            <a:off x="8389620" y="1362075"/>
            <a:ext cx="3470275" cy="0"/>
          </a:xfrm>
          <a:prstGeom prst="line">
            <a:avLst/>
          </a:prstGeom>
          <a:noFill/>
          <a:ln w="9525" cap="flat">
            <a:solidFill>
              <a:schemeClr val="bg1">
                <a:lumMod val="8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CA8B846D-6EFB-CC2E-FA14-3EB991352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3259" y="553623"/>
            <a:ext cx="1142016" cy="73984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8549BB7-2E78-31F4-A8EA-CDF1DCD303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44" t="7153"/>
          <a:stretch>
            <a:fillRect/>
          </a:stretch>
        </p:blipFill>
        <p:spPr>
          <a:xfrm>
            <a:off x="7304723" y="1515394"/>
            <a:ext cx="4501714" cy="22803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B74357A8-C3A2-8870-E538-B2ACB7321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443" y="3429000"/>
            <a:ext cx="4260708" cy="2515251"/>
          </a:xfrm>
          <a:prstGeom prst="rect">
            <a:avLst/>
          </a:prstGeom>
          <a:effectLst>
            <a:outerShdw blurRad="392724" dist="38100" dir="2700000" sx="101673" sy="101673" algn="tl" rotWithShape="0">
              <a:prstClr val="black">
                <a:alpha val="16000"/>
              </a:prstClr>
            </a:outerShdw>
          </a:effec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90055E5-2871-BC52-3379-D353EC49017E}"/>
              </a:ext>
            </a:extLst>
          </p:cNvPr>
          <p:cNvSpPr txBox="1"/>
          <p:nvPr/>
        </p:nvSpPr>
        <p:spPr>
          <a:xfrm>
            <a:off x="1439197" y="1780597"/>
            <a:ext cx="5099715" cy="579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ts val="188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  <a:ea typeface="SimHei" panose="02010609060101010101" pitchFamily="49" charset="-122"/>
                <a:cs typeface="阿里巴巴普惠体" panose="00020600040101010101" pitchFamily="18" charset="-122"/>
              </a:rPr>
              <a:t>World’s leading ESG platform in data management, visualization, reporting, benchmarking and connecting</a:t>
            </a:r>
          </a:p>
        </p:txBody>
      </p:sp>
    </p:spTree>
    <p:extLst>
      <p:ext uri="{BB962C8B-B14F-4D97-AF65-F5344CB8AC3E}">
        <p14:creationId xmlns:p14="http://schemas.microsoft.com/office/powerpoint/2010/main" val="3715947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1145540" y="1931035"/>
            <a:ext cx="11046460" cy="4926965"/>
          </a:xfrm>
          <a:prstGeom prst="rect">
            <a:avLst/>
          </a:prstGeom>
          <a:solidFill>
            <a:srgbClr val="DEF5E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Ubuntu" panose="020B0504030602030204" pitchFamily="34" charset="0"/>
            </a:endParaRPr>
          </a:p>
        </p:txBody>
      </p:sp>
      <p:pic>
        <p:nvPicPr>
          <p:cNvPr id="15" name="图形 14" descr="左引号 纯色填充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1735" y="1359535"/>
            <a:ext cx="1015365" cy="104838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282065" y="259715"/>
            <a:ext cx="6530340" cy="697230"/>
            <a:chOff x="2019" y="285"/>
            <a:chExt cx="10284" cy="1098"/>
          </a:xfrm>
        </p:grpSpPr>
        <p:sp>
          <p:nvSpPr>
            <p:cNvPr id="9" name="副标题 24"/>
            <p:cNvSpPr txBox="1"/>
            <p:nvPr/>
          </p:nvSpPr>
          <p:spPr>
            <a:xfrm>
              <a:off x="2019" y="596"/>
              <a:ext cx="10284" cy="787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buntu Bold" panose="020B0504030602030204" charset="0"/>
                  <a:ea typeface="SimHei" panose="02010609060101010101" pitchFamily="49" charset="-122"/>
                  <a:cs typeface="Ubuntu Bold" panose="020B0504030602030204" charset="0"/>
                  <a:sym typeface="+mn-ea"/>
                </a:rPr>
                <a:t>ESG Consulting + Product Carbon Lifecycle Analysis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2036" y="285"/>
              <a:ext cx="2714" cy="48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zh-CN" sz="1400" dirty="0">
                  <a:solidFill>
                    <a:srgbClr val="36D5CC"/>
                  </a:solidFill>
                  <a:latin typeface="Ubuntu Medium" panose="020B0504030602030204" pitchFamily="34" charset="0"/>
                  <a:ea typeface="SimHei" panose="02010609060101010101" pitchFamily="49" charset="-122"/>
                  <a:cs typeface="Ubuntu Medium" panose="020B0504030602030204" pitchFamily="34" charset="0"/>
                  <a:sym typeface="+mn-ea"/>
                </a:rPr>
                <a:t>Client Testimonials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562735" y="2394585"/>
            <a:ext cx="5822315" cy="984885"/>
            <a:chOff x="2274" y="4107"/>
            <a:chExt cx="9169" cy="1551"/>
          </a:xfrm>
        </p:grpSpPr>
        <p:sp>
          <p:nvSpPr>
            <p:cNvPr id="2" name="文本框 1"/>
            <p:cNvSpPr txBox="1"/>
            <p:nvPr/>
          </p:nvSpPr>
          <p:spPr>
            <a:xfrm>
              <a:off x="2274" y="4107"/>
              <a:ext cx="9169" cy="1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200">
                  <a:latin typeface="Ubuntu" panose="020B0504030602030204" pitchFamily="34" charset="0"/>
                  <a:ea typeface="SimHei" panose="02010609060101010101" pitchFamily="49" charset="-122"/>
                </a:rPr>
                <a:t>We look forward to continuing our partnership with MioTech in carbon emissions reduction.  Today, sustainable business practices is essential for companies, the wider industry, and society.</a:t>
              </a:r>
              <a:r>
                <a:rPr lang="en-US" altLang="zh-CN" sz="1200" dirty="0">
                  <a:latin typeface="Ubuntu" panose="020B0504030602030204" pitchFamily="34" charset="0"/>
                  <a:ea typeface="SimHei" panose="02010609060101010101" pitchFamily="49" charset="-122"/>
                </a:rPr>
                <a:t> 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5381" y="5173"/>
              <a:ext cx="5924" cy="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latin typeface="Ubuntu" panose="020B0504030602030204" pitchFamily="34" charset="0"/>
                  <a:ea typeface="SimHei" panose="02010609060101010101" pitchFamily="49" charset="-122"/>
                </a:rPr>
                <a:t>——Kelvin</a:t>
              </a:r>
              <a:r>
                <a:rPr lang="zh-CN" altLang="en-US" sz="1400" dirty="0">
                  <a:latin typeface="Ubuntu" panose="020B0504030602030204" pitchFamily="34" charset="0"/>
                  <a:ea typeface="SimHei" panose="02010609060101010101" pitchFamily="49" charset="-122"/>
                </a:rPr>
                <a:t> </a:t>
              </a:r>
              <a:r>
                <a:rPr lang="en-US" altLang="zh-CN" sz="1400" dirty="0">
                  <a:latin typeface="Ubuntu" panose="020B0504030602030204" pitchFamily="34" charset="0"/>
                  <a:ea typeface="SimHei" panose="02010609060101010101" pitchFamily="49" charset="-122"/>
                </a:rPr>
                <a:t>Qian, ATRENEW Vice President</a:t>
              </a:r>
              <a:endParaRPr lang="zh-CN" altLang="en-US" sz="1400" dirty="0">
                <a:latin typeface="Ubuntu" panose="020B0504030602030204" pitchFamily="34" charset="0"/>
                <a:ea typeface="SimHei" panose="02010609060101010101" pitchFamily="49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562735" y="3633470"/>
            <a:ext cx="6109970" cy="2593975"/>
            <a:chOff x="2458" y="5554"/>
            <a:chExt cx="9622" cy="4085"/>
          </a:xfrm>
        </p:grpSpPr>
        <p:sp>
          <p:nvSpPr>
            <p:cNvPr id="18" name="文本框 17"/>
            <p:cNvSpPr txBox="1"/>
            <p:nvPr/>
          </p:nvSpPr>
          <p:spPr>
            <a:xfrm>
              <a:off x="2458" y="6200"/>
              <a:ext cx="9622" cy="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 fontAlgn="auto">
                <a:lnSpc>
                  <a:spcPct val="150000"/>
                </a:lnSpc>
                <a:spcBef>
                  <a:spcPts val="600"/>
                </a:spcBef>
                <a:buClr>
                  <a:srgbClr val="3BD7C8"/>
                </a:buClr>
                <a:buFont typeface="Wingdings" panose="05000000000000000000" charset="0"/>
                <a:buChar char=""/>
              </a:pPr>
              <a:r>
                <a:rPr lang="en-US" altLang="zh-CN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" panose="020B0504030602030204" pitchFamily="34" charset="0"/>
                  <a:ea typeface="SimHei" panose="02010609060101010101" pitchFamily="49" charset="-122"/>
                </a:rPr>
                <a:t>MioTech’s</a:t>
              </a: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" panose="020B0504030602030204" pitchFamily="34" charset="0"/>
                  <a:ea typeface="SimHei" panose="02010609060101010101" pitchFamily="49" charset="-122"/>
                </a:rPr>
                <a:t> expert</a:t>
              </a:r>
              <a:r>
                <a:rPr lang="en-US" altLang="zh-CN" sz="1200" dirty="0">
                  <a:latin typeface="Ubuntu" panose="020B0504030602030204" pitchFamily="34" charset="0"/>
                  <a:ea typeface="SimHei" panose="02010609060101010101" pitchFamily="49" charset="-122"/>
                </a:rPr>
                <a:t> </a:t>
              </a:r>
              <a:r>
                <a:rPr lang="en-US" altLang="zh-CN" sz="1200" dirty="0">
                  <a:solidFill>
                    <a:srgbClr val="1BCFD9"/>
                  </a:solidFill>
                  <a:latin typeface="Ubuntu" panose="020B0504030602030204" pitchFamily="34" charset="0"/>
                  <a:ea typeface="SimHei" panose="02010609060101010101" pitchFamily="49" charset="-122"/>
                </a:rPr>
                <a:t>consulting </a:t>
              </a: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" panose="020B0504030602030204" pitchFamily="34" charset="0"/>
                  <a:ea typeface="SimHei" panose="02010609060101010101" pitchFamily="49" charset="-122"/>
                </a:rPr>
                <a:t>team supported ATRENEW to publish their "2021 Environmental, Social and Governance Report.”</a:t>
              </a:r>
              <a:endParaRPr lang="en-US" altLang="zh-CN" sz="1200" dirty="0">
                <a:latin typeface="Ubuntu" panose="020B0504030602030204" pitchFamily="34" charset="0"/>
                <a:ea typeface="SimHei" panose="02010609060101010101" pitchFamily="49" charset="-122"/>
              </a:endParaRPr>
            </a:p>
            <a:p>
              <a:pPr marL="285750" indent="-285750" algn="just" fontAlgn="auto">
                <a:lnSpc>
                  <a:spcPct val="150000"/>
                </a:lnSpc>
                <a:spcBef>
                  <a:spcPts val="600"/>
                </a:spcBef>
                <a:buClr>
                  <a:srgbClr val="3BD7C8"/>
                </a:buClr>
                <a:buFont typeface="Wingdings" panose="05000000000000000000" charset="0"/>
                <a:buChar char=""/>
              </a:pP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" panose="020B0504030602030204" pitchFamily="34" charset="0"/>
                  <a:ea typeface="SimHei" panose="02010609060101010101" pitchFamily="49" charset="-122"/>
                </a:rPr>
                <a:t>Adopted </a:t>
              </a:r>
              <a:r>
                <a:rPr lang="en-US" altLang="zh-CN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" panose="020B0504030602030204" pitchFamily="34" charset="0"/>
                  <a:ea typeface="SimHei" panose="02010609060101010101" pitchFamily="49" charset="-122"/>
                </a:rPr>
                <a:t>MioTech’s</a:t>
              </a: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" panose="020B0504030602030204" pitchFamily="34" charset="0"/>
                  <a:ea typeface="SimHei" panose="02010609060101010101" pitchFamily="49" charset="-122"/>
                </a:rPr>
                <a:t> </a:t>
              </a:r>
              <a:r>
                <a:rPr lang="en-US" altLang="zh-CN" sz="1200" dirty="0">
                  <a:solidFill>
                    <a:srgbClr val="1BCFD9"/>
                  </a:solidFill>
                  <a:latin typeface="Ubuntu" panose="020B0504030602030204" pitchFamily="34" charset="0"/>
                  <a:ea typeface="SimHei" panose="02010609060101010101" pitchFamily="49" charset="-122"/>
                </a:rPr>
                <a:t>product life-cycle analysis </a:t>
              </a: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" panose="020B0504030602030204" pitchFamily="34" charset="0"/>
                  <a:ea typeface="SimHei" panose="02010609060101010101" pitchFamily="49" charset="-122"/>
                </a:rPr>
                <a:t>to quantify carbon emissions reduced per recycled smartphone. </a:t>
              </a:r>
              <a:endParaRPr lang="en-US" altLang="zh-CN" sz="1200" dirty="0">
                <a:latin typeface="Ubuntu" panose="020B0504030602030204" pitchFamily="34" charset="0"/>
                <a:ea typeface="SimHei" panose="02010609060101010101" pitchFamily="49" charset="-122"/>
              </a:endParaRPr>
            </a:p>
            <a:p>
              <a:pPr marL="285750" indent="-285750" algn="just" fontAlgn="auto">
                <a:lnSpc>
                  <a:spcPct val="150000"/>
                </a:lnSpc>
                <a:spcBef>
                  <a:spcPts val="600"/>
                </a:spcBef>
                <a:buClr>
                  <a:srgbClr val="3BD7C8"/>
                </a:buClr>
                <a:buFont typeface="Wingdings" panose="05000000000000000000" charset="0"/>
                <a:buChar char=""/>
              </a:pP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" panose="020B0504030602030204" pitchFamily="34" charset="0"/>
                  <a:ea typeface="SimHei" panose="02010609060101010101" pitchFamily="49" charset="-122"/>
                </a:rPr>
                <a:t>Utilized </a:t>
              </a:r>
              <a:r>
                <a:rPr lang="en-US" altLang="zh-CN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" panose="020B0504030602030204" pitchFamily="34" charset="0"/>
                  <a:ea typeface="SimHei" panose="02010609060101010101" pitchFamily="49" charset="-122"/>
                </a:rPr>
                <a:t>MioTech’s</a:t>
              </a:r>
              <a:r>
                <a:rPr lang="en-US" altLang="zh-CN" sz="1200" dirty="0">
                  <a:latin typeface="Ubuntu" panose="020B0504030602030204" pitchFamily="34" charset="0"/>
                  <a:ea typeface="SimHei" panose="02010609060101010101" pitchFamily="49" charset="-122"/>
                </a:rPr>
                <a:t> </a:t>
              </a:r>
              <a:r>
                <a:rPr lang="en-US" altLang="zh-CN" sz="1200" dirty="0">
                  <a:solidFill>
                    <a:srgbClr val="1BCFD9"/>
                  </a:solidFill>
                  <a:latin typeface="Ubuntu" panose="020B0504030602030204" pitchFamily="34" charset="0"/>
                  <a:ea typeface="SimHei" panose="02010609060101010101" pitchFamily="49" charset="-122"/>
                </a:rPr>
                <a:t>circular footprint calculation formula</a:t>
              </a:r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" panose="020B0504030602030204" pitchFamily="34" charset="0"/>
                  <a:ea typeface="SimHei" panose="02010609060101010101" pitchFamily="49" charset="-122"/>
                </a:rPr>
                <a:t> to estimate overall emissions reduction of smartphone recycling, shown to be 460,000 tons in 2021 – equivalent to 230 million sqm of urban forests. 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2458" y="5554"/>
              <a:ext cx="7951" cy="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zh-CN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buntu Medium" panose="020B0504030602030204" pitchFamily="34" charset="0"/>
                  <a:ea typeface="SimHei" panose="02010609060101010101" pitchFamily="49" charset="-122"/>
                  <a:cs typeface="Ubuntu Medium" panose="020B0504030602030204" pitchFamily="34" charset="0"/>
                  <a:sym typeface="+mn-ea"/>
                </a:rPr>
                <a:t>MioTech Solutions for ATRENEW</a:t>
              </a: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b="30310"/>
          <a:stretch>
            <a:fillRect/>
          </a:stretch>
        </p:blipFill>
        <p:spPr>
          <a:xfrm>
            <a:off x="8385810" y="1582420"/>
            <a:ext cx="3474085" cy="464947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4845" y="697865"/>
            <a:ext cx="1035050" cy="443865"/>
          </a:xfrm>
          <a:prstGeom prst="rect">
            <a:avLst/>
          </a:prstGeom>
        </p:spPr>
      </p:pic>
      <p:cxnSp>
        <p:nvCxnSpPr>
          <p:cNvPr id="27" name="直接连接符 46"/>
          <p:cNvCxnSpPr/>
          <p:nvPr/>
        </p:nvCxnSpPr>
        <p:spPr>
          <a:xfrm>
            <a:off x="8389620" y="1362075"/>
            <a:ext cx="3470275" cy="0"/>
          </a:xfrm>
          <a:prstGeom prst="line">
            <a:avLst/>
          </a:prstGeom>
          <a:noFill/>
          <a:ln w="9525" cap="flat">
            <a:solidFill>
              <a:schemeClr val="bg1">
                <a:lumMod val="8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light0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kumimoji="1" sz="2400" b="1" dirty="0" smtClean="0">
            <a:latin typeface="Roboto" panose="02000000000000000000" pitchFamily="2" charset="0"/>
            <a:ea typeface="Robot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ark0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ight0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ark0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6308</TotalTime>
  <Words>729</Words>
  <Application>Microsoft Macintosh PowerPoint</Application>
  <PresentationFormat>宽屏</PresentationFormat>
  <Paragraphs>144</Paragraphs>
  <Slides>12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12</vt:i4>
      </vt:variant>
    </vt:vector>
  </HeadingPairs>
  <TitlesOfParts>
    <vt:vector size="29" baseType="lpstr">
      <vt:lpstr>等线</vt:lpstr>
      <vt:lpstr>等线 Light</vt:lpstr>
      <vt:lpstr>DIN Light</vt:lpstr>
      <vt:lpstr>Ubuntu Bold</vt:lpstr>
      <vt:lpstr>Ubuntu Regular</vt:lpstr>
      <vt:lpstr>Agency FB</vt:lpstr>
      <vt:lpstr>Arial</vt:lpstr>
      <vt:lpstr>Calibri</vt:lpstr>
      <vt:lpstr>Roboto</vt:lpstr>
      <vt:lpstr>Roboto Light</vt:lpstr>
      <vt:lpstr>Ubuntu</vt:lpstr>
      <vt:lpstr>Ubuntu Medium</vt:lpstr>
      <vt:lpstr>Wingdings</vt:lpstr>
      <vt:lpstr>light01</vt:lpstr>
      <vt:lpstr>dark01</vt:lpstr>
      <vt:lpstr>light02</vt:lpstr>
      <vt:lpstr>dark02</vt:lpstr>
      <vt:lpstr>MioTech  </vt:lpstr>
      <vt:lpstr>01</vt:lpstr>
      <vt:lpstr>PowerPoint 演示文稿</vt:lpstr>
      <vt:lpstr>PowerPoint 演示文稿</vt:lpstr>
      <vt:lpstr>PowerPoint 演示文稿</vt:lpstr>
      <vt:lpstr>PowerPoint 演示文稿</vt:lpstr>
      <vt:lpstr>02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Yao Jingye</dc:creator>
  <cp:lastModifiedBy>Li, Yan</cp:lastModifiedBy>
  <cp:revision>399</cp:revision>
  <dcterms:created xsi:type="dcterms:W3CDTF">2022-07-22T03:38:11Z</dcterms:created>
  <dcterms:modified xsi:type="dcterms:W3CDTF">2022-10-25T07:51:06Z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2052-3.9.4.6407</vt:lpwstr>
  </property>
  <property fmtid="{D5CDD505-2E9C-101B-9397-08002B2CF9AE}" pid="3" name="ICV">
    <vt:lpwstr>B144429548790684B9DCAF628672A83A</vt:lpwstr>
  </property>
</Properties>
</file>